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/>
  <p:notesSz cx="6858000" cy="9144000"/>
  <p:embeddedFontLst>
    <p:embeddedFont>
      <p:font typeface="Croissant One" panose="02000503080000020004"/>
      <p:regular r:id="rId20"/>
    </p:embeddedFont>
    <p:embeddedFont>
      <p:font typeface="DM Sans"/>
      <p:regular r:id="rId21"/>
    </p:embeddedFont>
    <p:embeddedFont>
      <p:font typeface="DM Serif Display"/>
      <p:regular r:id="rId22"/>
    </p:embeddedFont>
    <p:embeddedFont>
      <p:font typeface="Montserrat ExtraBold"/>
      <p:bold r:id="rId23"/>
      <p:boldItalic r:id="rId24"/>
    </p:embeddedFont>
    <p:embeddedFont>
      <p:font typeface="Arimo" panose="020B0604020202020204"/>
      <p:regular r:id="rId25"/>
      <p:bold r:id="rId26"/>
      <p:italic r:id="rId27"/>
      <p:boldItalic r:id="rId28"/>
    </p:embeddedFont>
    <p:embeddedFont>
      <p:font typeface="Arimo SemiBold" panose="020B0604020202020204"/>
      <p:regular r:id="rId29"/>
      <p:bold r:id="rId30"/>
      <p:italic r:id="rId31"/>
      <p:boldItalic r:id="rId32"/>
    </p:embeddedFont>
    <p:embeddedFont>
      <p:font typeface="Arimo Medium" panose="020B0604020202020204"/>
      <p:regular r:id="rId33"/>
      <p:bold r:id="rId34"/>
      <p:italic r:id="rId35"/>
      <p:boldItalic r:id="rId36"/>
    </p:embeddedFont>
    <p:embeddedFont>
      <p:font typeface="Pacifico" panose="0000050000000000000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E4B52-C99C-4786-8A02-CC7838DA94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8.fntdata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2981224dc9d_0_247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9" name="Google Shape;3729;g2981224dc9d_0_247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266c3cd3d69_3_4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Google Shape;3741;g266c3cd3d69_3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2981224dc9d_0_25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1" name="Google Shape;3981;g2981224dc9d_0_25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2981224dc9d_0_259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2981224dc9d_0_259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981224dc9d_0_8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2981224dc9d_0_8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66c3cd3d69_3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266c3cd3d69_3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2981224dc9d_0_8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2981224dc9d_0_8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2981224dc9d_0_12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2981224dc9d_0_12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2981224dc9d_0_242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2981224dc9d_0_24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2981224dc9d_0_238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2981224dc9d_0_238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2981224dc9d_0_242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" name="Google Shape;3284;g2981224dc9d_0_242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266c3cd3d69_3_2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266c3cd3d69_3_2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629350" y="1275150"/>
            <a:ext cx="3885300" cy="18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3103650" y="3112050"/>
            <a:ext cx="2936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12" name="Google Shape;12;p2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20;p2"/>
          <p:cNvGrpSpPr/>
          <p:nvPr/>
        </p:nvGrpSpPr>
        <p:grpSpPr>
          <a:xfrm>
            <a:off x="180060" y="3319762"/>
            <a:ext cx="155647" cy="1005733"/>
            <a:chOff x="3701335" y="2925912"/>
            <a:chExt cx="155647" cy="1005733"/>
          </a:xfrm>
        </p:grpSpPr>
        <p:sp>
          <p:nvSpPr>
            <p:cNvPr id="21" name="Google Shape;21;p2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126321" y="44276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2"/>
          <p:cNvSpPr/>
          <p:nvPr/>
        </p:nvSpPr>
        <p:spPr>
          <a:xfrm>
            <a:off x="8754571" y="44276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" name="Google Shape;30;p2"/>
          <p:cNvGrpSpPr/>
          <p:nvPr/>
        </p:nvGrpSpPr>
        <p:grpSpPr>
          <a:xfrm>
            <a:off x="8808310" y="3319762"/>
            <a:ext cx="155647" cy="1005733"/>
            <a:chOff x="3701335" y="2925912"/>
            <a:chExt cx="155647" cy="1005733"/>
          </a:xfrm>
        </p:grpSpPr>
        <p:sp>
          <p:nvSpPr>
            <p:cNvPr id="31" name="Google Shape;31;p2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>
            <p:ph type="title" hasCustomPrompt="1"/>
          </p:nvPr>
        </p:nvSpPr>
        <p:spPr>
          <a:xfrm>
            <a:off x="4550300" y="1653150"/>
            <a:ext cx="3404400" cy="11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11"/>
          <p:cNvSpPr txBox="1"/>
          <p:nvPr>
            <p:ph type="subTitle" idx="1"/>
          </p:nvPr>
        </p:nvSpPr>
        <p:spPr>
          <a:xfrm>
            <a:off x="4550300" y="2725775"/>
            <a:ext cx="34044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37" name="Google Shape;237;p11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238" name="Google Shape;238;p11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1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11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241" name="Google Shape;241;p11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1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3" name="Google Shape;243;p11"/>
          <p:cNvCxnSpPr/>
          <p:nvPr/>
        </p:nvCxnSpPr>
        <p:spPr>
          <a:xfrm>
            <a:off x="257175" y="1891488"/>
            <a:ext cx="0" cy="26160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4" name="Google Shape;244;p11"/>
          <p:cNvGrpSpPr/>
          <p:nvPr/>
        </p:nvGrpSpPr>
        <p:grpSpPr>
          <a:xfrm rot="-5400000">
            <a:off x="5402508" y="-240228"/>
            <a:ext cx="155647" cy="1005733"/>
            <a:chOff x="3701335" y="2925912"/>
            <a:chExt cx="155647" cy="1005733"/>
          </a:xfrm>
        </p:grpSpPr>
        <p:sp>
          <p:nvSpPr>
            <p:cNvPr id="245" name="Google Shape;245;p11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2" name="Google Shape;252;p11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253" name="Google Shape;253;p11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5" name="Google Shape;255;p11"/>
          <p:cNvGrpSpPr/>
          <p:nvPr/>
        </p:nvGrpSpPr>
        <p:grpSpPr>
          <a:xfrm>
            <a:off x="179360" y="597912"/>
            <a:ext cx="155647" cy="1005733"/>
            <a:chOff x="3701335" y="2925912"/>
            <a:chExt cx="155647" cy="1005733"/>
          </a:xfrm>
        </p:grpSpPr>
        <p:sp>
          <p:nvSpPr>
            <p:cNvPr id="256" name="Google Shape;256;p11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3" name="Google Shape;263;p11"/>
          <p:cNvGrpSpPr/>
          <p:nvPr/>
        </p:nvGrpSpPr>
        <p:grpSpPr>
          <a:xfrm>
            <a:off x="8754571" y="3395875"/>
            <a:ext cx="263100" cy="1180575"/>
            <a:chOff x="8754571" y="3395875"/>
            <a:chExt cx="263100" cy="1180575"/>
          </a:xfrm>
        </p:grpSpPr>
        <p:sp>
          <p:nvSpPr>
            <p:cNvPr id="264" name="Google Shape;264;p11"/>
            <p:cNvSpPr/>
            <p:nvPr/>
          </p:nvSpPr>
          <p:spPr>
            <a:xfrm>
              <a:off x="8754571" y="3395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8754571" y="385461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8754571" y="4313350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/>
          <p:nvPr>
            <p:ph type="title"/>
          </p:nvPr>
        </p:nvSpPr>
        <p:spPr>
          <a:xfrm>
            <a:off x="713225" y="445025"/>
            <a:ext cx="514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0" name="Google Shape;270;p13"/>
          <p:cNvSpPr txBox="1"/>
          <p:nvPr>
            <p:ph type="subTitle" idx="1"/>
          </p:nvPr>
        </p:nvSpPr>
        <p:spPr>
          <a:xfrm>
            <a:off x="1522562" y="1412600"/>
            <a:ext cx="4337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type="subTitle" idx="2"/>
          </p:nvPr>
        </p:nvSpPr>
        <p:spPr>
          <a:xfrm>
            <a:off x="1522563" y="1757327"/>
            <a:ext cx="43377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2" name="Google Shape;272;p13"/>
          <p:cNvSpPr txBox="1"/>
          <p:nvPr>
            <p:ph type="title" idx="3" hasCustomPrompt="1"/>
          </p:nvPr>
        </p:nvSpPr>
        <p:spPr>
          <a:xfrm>
            <a:off x="713227" y="1523825"/>
            <a:ext cx="756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type="subTitle" idx="4"/>
          </p:nvPr>
        </p:nvSpPr>
        <p:spPr>
          <a:xfrm>
            <a:off x="1522562" y="2493662"/>
            <a:ext cx="4337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type="subTitle" idx="5"/>
          </p:nvPr>
        </p:nvSpPr>
        <p:spPr>
          <a:xfrm>
            <a:off x="1522563" y="2838401"/>
            <a:ext cx="43377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type="title" idx="6" hasCustomPrompt="1"/>
          </p:nvPr>
        </p:nvSpPr>
        <p:spPr>
          <a:xfrm>
            <a:off x="713227" y="2604900"/>
            <a:ext cx="756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type="subTitle" idx="7"/>
          </p:nvPr>
        </p:nvSpPr>
        <p:spPr>
          <a:xfrm>
            <a:off x="1522562" y="3574744"/>
            <a:ext cx="4337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type="subTitle" idx="8"/>
          </p:nvPr>
        </p:nvSpPr>
        <p:spPr>
          <a:xfrm>
            <a:off x="1522563" y="3919475"/>
            <a:ext cx="43377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8" name="Google Shape;278;p13"/>
          <p:cNvSpPr txBox="1"/>
          <p:nvPr>
            <p:ph type="title" idx="9" hasCustomPrompt="1"/>
          </p:nvPr>
        </p:nvSpPr>
        <p:spPr>
          <a:xfrm>
            <a:off x="713227" y="3685975"/>
            <a:ext cx="756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79" name="Google Shape;279;p13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280" name="Google Shape;280;p13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2" name="Google Shape;282;p13"/>
          <p:cNvGrpSpPr/>
          <p:nvPr/>
        </p:nvGrpSpPr>
        <p:grpSpPr>
          <a:xfrm>
            <a:off x="207835" y="211887"/>
            <a:ext cx="155647" cy="1005733"/>
            <a:chOff x="3701335" y="2925912"/>
            <a:chExt cx="155647" cy="1005733"/>
          </a:xfrm>
        </p:grpSpPr>
        <p:sp>
          <p:nvSpPr>
            <p:cNvPr id="283" name="Google Shape;283;p13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90" name="Google Shape;290;p13"/>
          <p:cNvSpPr/>
          <p:nvPr/>
        </p:nvSpPr>
        <p:spPr>
          <a:xfrm>
            <a:off x="149846" y="13886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1" name="Google Shape;291;p13"/>
          <p:cNvSpPr/>
          <p:nvPr/>
        </p:nvSpPr>
        <p:spPr>
          <a:xfrm>
            <a:off x="8754571" y="33608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2" name="Google Shape;292;p13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293" name="Google Shape;293;p13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3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>
            <p:ph type="title"/>
          </p:nvPr>
        </p:nvSpPr>
        <p:spPr>
          <a:xfrm>
            <a:off x="4066225" y="3232650"/>
            <a:ext cx="43641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14"/>
          <p:cNvSpPr txBox="1"/>
          <p:nvPr>
            <p:ph type="subTitle" idx="1"/>
          </p:nvPr>
        </p:nvSpPr>
        <p:spPr>
          <a:xfrm>
            <a:off x="3427979" y="1414675"/>
            <a:ext cx="5002800" cy="18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298" name="Google Shape;298;p14"/>
          <p:cNvCxnSpPr/>
          <p:nvPr/>
        </p:nvCxnSpPr>
        <p:spPr>
          <a:xfrm>
            <a:off x="8891959" y="1726450"/>
            <a:ext cx="0" cy="16743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9" name="Google Shape;299;p14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300" name="Google Shape;300;p14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303" name="Google Shape;303;p1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5" name="Google Shape;305;p14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306" name="Google Shape;306;p1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8" name="Google Shape;308;p14"/>
          <p:cNvSpPr/>
          <p:nvPr/>
        </p:nvSpPr>
        <p:spPr>
          <a:xfrm>
            <a:off x="8760409" y="64040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4"/>
          <p:cNvSpPr/>
          <p:nvPr/>
        </p:nvSpPr>
        <p:spPr>
          <a:xfrm>
            <a:off x="8760409" y="10261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14"/>
          <p:cNvSpPr/>
          <p:nvPr/>
        </p:nvSpPr>
        <p:spPr>
          <a:xfrm>
            <a:off x="126321" y="35136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p14"/>
          <p:cNvSpPr/>
          <p:nvPr/>
        </p:nvSpPr>
        <p:spPr>
          <a:xfrm>
            <a:off x="126334" y="398240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2" name="Google Shape;312;p14"/>
          <p:cNvGrpSpPr/>
          <p:nvPr/>
        </p:nvGrpSpPr>
        <p:grpSpPr>
          <a:xfrm rot="-5400000">
            <a:off x="3585870" y="-240228"/>
            <a:ext cx="155647" cy="1005733"/>
            <a:chOff x="3701335" y="2925912"/>
            <a:chExt cx="155647" cy="1005733"/>
          </a:xfrm>
        </p:grpSpPr>
        <p:sp>
          <p:nvSpPr>
            <p:cNvPr id="313" name="Google Shape;313;p1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320" name="Google Shape;320;p14"/>
          <p:cNvCxnSpPr/>
          <p:nvPr/>
        </p:nvCxnSpPr>
        <p:spPr>
          <a:xfrm>
            <a:off x="441925" y="424400"/>
            <a:ext cx="670800" cy="515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14"/>
          <p:cNvSpPr/>
          <p:nvPr/>
        </p:nvSpPr>
        <p:spPr>
          <a:xfrm flipH="1">
            <a:off x="788168" y="576075"/>
            <a:ext cx="489300" cy="5145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type="subTitle" idx="1"/>
          </p:nvPr>
        </p:nvSpPr>
        <p:spPr>
          <a:xfrm>
            <a:off x="713225" y="31136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15"/>
          <p:cNvSpPr txBox="1"/>
          <p:nvPr>
            <p:ph type="title"/>
          </p:nvPr>
        </p:nvSpPr>
        <p:spPr>
          <a:xfrm>
            <a:off x="713225" y="2182350"/>
            <a:ext cx="3495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15"/>
          <p:cNvSpPr txBox="1"/>
          <p:nvPr>
            <p:ph type="title" idx="2" hasCustomPrompt="1"/>
          </p:nvPr>
        </p:nvSpPr>
        <p:spPr>
          <a:xfrm>
            <a:off x="713225" y="1348425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326" name="Google Shape;326;p15"/>
          <p:cNvCxnSpPr/>
          <p:nvPr/>
        </p:nvCxnSpPr>
        <p:spPr>
          <a:xfrm>
            <a:off x="285659" y="211900"/>
            <a:ext cx="0" cy="10365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7" name="Google Shape;327;p15"/>
          <p:cNvGrpSpPr/>
          <p:nvPr/>
        </p:nvGrpSpPr>
        <p:grpSpPr>
          <a:xfrm flipH="1">
            <a:off x="207827" y="1566012"/>
            <a:ext cx="155647" cy="1005733"/>
            <a:chOff x="3701335" y="2925912"/>
            <a:chExt cx="155647" cy="1005733"/>
          </a:xfrm>
        </p:grpSpPr>
        <p:sp>
          <p:nvSpPr>
            <p:cNvPr id="328" name="Google Shape;328;p1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5" name="Google Shape;335;p15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336" name="Google Shape;336;p15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8" name="Google Shape;338;p15"/>
          <p:cNvSpPr/>
          <p:nvPr/>
        </p:nvSpPr>
        <p:spPr>
          <a:xfrm>
            <a:off x="126321" y="29798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15"/>
          <p:cNvSpPr/>
          <p:nvPr/>
        </p:nvSpPr>
        <p:spPr>
          <a:xfrm>
            <a:off x="126334" y="34485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0" name="Google Shape;340;p15"/>
          <p:cNvGrpSpPr/>
          <p:nvPr/>
        </p:nvGrpSpPr>
        <p:grpSpPr>
          <a:xfrm rot="-5400000">
            <a:off x="5448670" y="-240228"/>
            <a:ext cx="155647" cy="1005733"/>
            <a:chOff x="3701335" y="2925912"/>
            <a:chExt cx="155647" cy="1005733"/>
          </a:xfrm>
        </p:grpSpPr>
        <p:sp>
          <p:nvSpPr>
            <p:cNvPr id="341" name="Google Shape;341;p1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48" name="Google Shape;348;p15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349" name="Google Shape;349;p15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/>
          <p:nvPr>
            <p:ph type="subTitle" idx="1"/>
          </p:nvPr>
        </p:nvSpPr>
        <p:spPr>
          <a:xfrm>
            <a:off x="2979750" y="2562388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6"/>
          <p:cNvSpPr txBox="1"/>
          <p:nvPr>
            <p:ph type="title"/>
          </p:nvPr>
        </p:nvSpPr>
        <p:spPr>
          <a:xfrm>
            <a:off x="2214900" y="1631075"/>
            <a:ext cx="47142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6"/>
          <p:cNvSpPr txBox="1"/>
          <p:nvPr>
            <p:ph type="title" idx="2" hasCustomPrompt="1"/>
          </p:nvPr>
        </p:nvSpPr>
        <p:spPr>
          <a:xfrm>
            <a:off x="3646350" y="797150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5" name="Google Shape;355;p16"/>
          <p:cNvGrpSpPr/>
          <p:nvPr/>
        </p:nvGrpSpPr>
        <p:grpSpPr>
          <a:xfrm rot="10800000" flipH="1">
            <a:off x="207827" y="1958203"/>
            <a:ext cx="2547540" cy="2943272"/>
            <a:chOff x="207827" y="211898"/>
            <a:chExt cx="2547540" cy="2943272"/>
          </a:xfrm>
        </p:grpSpPr>
        <p:sp>
          <p:nvSpPr>
            <p:cNvPr id="356" name="Google Shape;356;p16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58" name="Google Shape;358;p16"/>
          <p:cNvGrpSpPr/>
          <p:nvPr/>
        </p:nvGrpSpPr>
        <p:grpSpPr>
          <a:xfrm rot="10800000" flipH="1">
            <a:off x="6388527" y="1958228"/>
            <a:ext cx="2547653" cy="2943272"/>
            <a:chOff x="6388527" y="211873"/>
            <a:chExt cx="2547653" cy="2943272"/>
          </a:xfrm>
        </p:grpSpPr>
        <p:sp>
          <p:nvSpPr>
            <p:cNvPr id="359" name="Google Shape;359;p16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61" name="Google Shape;361;p16"/>
          <p:cNvGrpSpPr/>
          <p:nvPr/>
        </p:nvGrpSpPr>
        <p:grpSpPr>
          <a:xfrm rot="10800000" flipH="1">
            <a:off x="207826" y="225723"/>
            <a:ext cx="8728369" cy="84325"/>
            <a:chOff x="449400" y="4824450"/>
            <a:chExt cx="8245200" cy="84325"/>
          </a:xfrm>
        </p:grpSpPr>
        <p:cxnSp>
          <p:nvCxnSpPr>
            <p:cNvPr id="362" name="Google Shape;362;p16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16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4" name="Google Shape;364;p16"/>
          <p:cNvGrpSpPr/>
          <p:nvPr/>
        </p:nvGrpSpPr>
        <p:grpSpPr>
          <a:xfrm>
            <a:off x="180060" y="576087"/>
            <a:ext cx="155647" cy="1005733"/>
            <a:chOff x="3701335" y="2925912"/>
            <a:chExt cx="155647" cy="1005733"/>
          </a:xfrm>
        </p:grpSpPr>
        <p:sp>
          <p:nvSpPr>
            <p:cNvPr id="365" name="Google Shape;365;p16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72" name="Google Shape;372;p16"/>
          <p:cNvSpPr/>
          <p:nvPr/>
        </p:nvSpPr>
        <p:spPr>
          <a:xfrm>
            <a:off x="8754571" y="768213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16"/>
          <p:cNvSpPr/>
          <p:nvPr/>
        </p:nvSpPr>
        <p:spPr>
          <a:xfrm>
            <a:off x="8754571" y="12369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"/>
          <p:cNvSpPr txBox="1"/>
          <p:nvPr>
            <p:ph type="subTitle" idx="1"/>
          </p:nvPr>
        </p:nvSpPr>
        <p:spPr>
          <a:xfrm flipH="1">
            <a:off x="2034600" y="1299590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6" name="Google Shape;376;p17"/>
          <p:cNvSpPr txBox="1"/>
          <p:nvPr>
            <p:ph type="title" hasCustomPrompt="1"/>
          </p:nvPr>
        </p:nvSpPr>
        <p:spPr>
          <a:xfrm flipH="1">
            <a:off x="2034600" y="810625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77" name="Google Shape;377;p17"/>
          <p:cNvSpPr txBox="1"/>
          <p:nvPr>
            <p:ph type="subTitle" idx="2"/>
          </p:nvPr>
        </p:nvSpPr>
        <p:spPr>
          <a:xfrm flipH="1">
            <a:off x="2034600" y="2626770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8" name="Google Shape;378;p17"/>
          <p:cNvSpPr txBox="1"/>
          <p:nvPr>
            <p:ph type="title" idx="3" hasCustomPrompt="1"/>
          </p:nvPr>
        </p:nvSpPr>
        <p:spPr>
          <a:xfrm flipH="1">
            <a:off x="2034600" y="2137805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79" name="Google Shape;379;p17"/>
          <p:cNvSpPr txBox="1"/>
          <p:nvPr>
            <p:ph type="subTitle" idx="4"/>
          </p:nvPr>
        </p:nvSpPr>
        <p:spPr>
          <a:xfrm flipH="1">
            <a:off x="2034600" y="3953950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80" name="Google Shape;380;p17"/>
          <p:cNvSpPr txBox="1"/>
          <p:nvPr>
            <p:ph type="title" idx="5" hasCustomPrompt="1"/>
          </p:nvPr>
        </p:nvSpPr>
        <p:spPr>
          <a:xfrm flipH="1">
            <a:off x="2034600" y="3464985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381" name="Google Shape;381;p17"/>
          <p:cNvGrpSpPr/>
          <p:nvPr/>
        </p:nvGrpSpPr>
        <p:grpSpPr>
          <a:xfrm rot="10800000" flipH="1">
            <a:off x="207827" y="1958203"/>
            <a:ext cx="2547540" cy="2943272"/>
            <a:chOff x="207827" y="211898"/>
            <a:chExt cx="2547540" cy="2943272"/>
          </a:xfrm>
        </p:grpSpPr>
        <p:sp>
          <p:nvSpPr>
            <p:cNvPr id="382" name="Google Shape;382;p17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84" name="Google Shape;384;p17"/>
          <p:cNvGrpSpPr/>
          <p:nvPr/>
        </p:nvGrpSpPr>
        <p:grpSpPr>
          <a:xfrm rot="10800000" flipH="1">
            <a:off x="6388527" y="1958228"/>
            <a:ext cx="2547653" cy="2943272"/>
            <a:chOff x="6388527" y="211873"/>
            <a:chExt cx="2547653" cy="2943272"/>
          </a:xfrm>
        </p:grpSpPr>
        <p:sp>
          <p:nvSpPr>
            <p:cNvPr id="385" name="Google Shape;385;p17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87" name="Google Shape;387;p17"/>
          <p:cNvGrpSpPr/>
          <p:nvPr/>
        </p:nvGrpSpPr>
        <p:grpSpPr>
          <a:xfrm rot="10800000" flipH="1">
            <a:off x="207826" y="225723"/>
            <a:ext cx="8728369" cy="84325"/>
            <a:chOff x="449400" y="4824450"/>
            <a:chExt cx="8245200" cy="84325"/>
          </a:xfrm>
        </p:grpSpPr>
        <p:cxnSp>
          <p:nvCxnSpPr>
            <p:cNvPr id="388" name="Google Shape;388;p17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17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p17"/>
          <p:cNvGrpSpPr/>
          <p:nvPr/>
        </p:nvGrpSpPr>
        <p:grpSpPr>
          <a:xfrm rot="-5400000">
            <a:off x="4494133" y="4347547"/>
            <a:ext cx="155647" cy="1005733"/>
            <a:chOff x="3701335" y="2925912"/>
            <a:chExt cx="155647" cy="1005733"/>
          </a:xfrm>
        </p:grpSpPr>
        <p:sp>
          <p:nvSpPr>
            <p:cNvPr id="391" name="Google Shape;391;p1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98" name="Google Shape;398;p17"/>
          <p:cNvSpPr/>
          <p:nvPr/>
        </p:nvSpPr>
        <p:spPr>
          <a:xfrm>
            <a:off x="126321" y="7001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17"/>
          <p:cNvSpPr/>
          <p:nvPr/>
        </p:nvSpPr>
        <p:spPr>
          <a:xfrm>
            <a:off x="126334" y="11688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0" name="Google Shape;400;p17"/>
          <p:cNvGrpSpPr/>
          <p:nvPr/>
        </p:nvGrpSpPr>
        <p:grpSpPr>
          <a:xfrm>
            <a:off x="8808310" y="597912"/>
            <a:ext cx="155647" cy="1005733"/>
            <a:chOff x="3701335" y="2925912"/>
            <a:chExt cx="155647" cy="1005733"/>
          </a:xfrm>
        </p:grpSpPr>
        <p:sp>
          <p:nvSpPr>
            <p:cNvPr id="401" name="Google Shape;401;p1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410" name="Google Shape;410;p18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411" name="Google Shape;411;p18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8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3" name="Google Shape;413;p18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414" name="Google Shape;414;p18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417" name="Google Shape;417;p18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180060" y="3521362"/>
            <a:ext cx="155647" cy="1005733"/>
            <a:chOff x="3701335" y="2925912"/>
            <a:chExt cx="155647" cy="1005733"/>
          </a:xfrm>
        </p:grpSpPr>
        <p:sp>
          <p:nvSpPr>
            <p:cNvPr id="420" name="Google Shape;420;p18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27" name="Google Shape;427;p18"/>
          <p:cNvSpPr/>
          <p:nvPr/>
        </p:nvSpPr>
        <p:spPr>
          <a:xfrm>
            <a:off x="581684" y="10670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8" name="Google Shape;428;p18"/>
          <p:cNvSpPr/>
          <p:nvPr/>
        </p:nvSpPr>
        <p:spPr>
          <a:xfrm>
            <a:off x="8299234" y="10670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431" name="Google Shape;431;p19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432" name="Google Shape;432;p19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9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4" name="Google Shape;434;p19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435" name="Google Shape;435;p19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19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" name="Google Shape;437;p19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438" name="Google Shape;438;p19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445" name="Google Shape;445;p19"/>
          <p:cNvCxnSpPr/>
          <p:nvPr/>
        </p:nvCxnSpPr>
        <p:spPr>
          <a:xfrm>
            <a:off x="257175" y="1849213"/>
            <a:ext cx="0" cy="26160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6" name="Google Shape;446;p19"/>
          <p:cNvGrpSpPr/>
          <p:nvPr/>
        </p:nvGrpSpPr>
        <p:grpSpPr>
          <a:xfrm>
            <a:off x="126321" y="700125"/>
            <a:ext cx="263113" cy="731850"/>
            <a:chOff x="126321" y="700125"/>
            <a:chExt cx="263113" cy="731850"/>
          </a:xfrm>
        </p:grpSpPr>
        <p:sp>
          <p:nvSpPr>
            <p:cNvPr id="447" name="Google Shape;447;p19"/>
            <p:cNvSpPr/>
            <p:nvPr/>
          </p:nvSpPr>
          <p:spPr>
            <a:xfrm>
              <a:off x="126321" y="70012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26334" y="1168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450" name="Google Shape;450;p19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/>
          <p:nvPr>
            <p:ph type="title"/>
          </p:nvPr>
        </p:nvSpPr>
        <p:spPr>
          <a:xfrm flipH="1">
            <a:off x="2523357" y="1179713"/>
            <a:ext cx="4097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4" name="Google Shape;454;p20"/>
          <p:cNvSpPr txBox="1"/>
          <p:nvPr>
            <p:ph type="subTitle" idx="1"/>
          </p:nvPr>
        </p:nvSpPr>
        <p:spPr>
          <a:xfrm flipH="1">
            <a:off x="2523550" y="2190188"/>
            <a:ext cx="40971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455" name="Google Shape;455;p20"/>
          <p:cNvGrpSpPr/>
          <p:nvPr/>
        </p:nvGrpSpPr>
        <p:grpSpPr>
          <a:xfrm rot="10800000" flipH="1">
            <a:off x="207827" y="1958203"/>
            <a:ext cx="2547540" cy="2943272"/>
            <a:chOff x="207827" y="211898"/>
            <a:chExt cx="2547540" cy="2943272"/>
          </a:xfrm>
        </p:grpSpPr>
        <p:sp>
          <p:nvSpPr>
            <p:cNvPr id="456" name="Google Shape;456;p20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58" name="Google Shape;458;p20"/>
          <p:cNvGrpSpPr/>
          <p:nvPr/>
        </p:nvGrpSpPr>
        <p:grpSpPr>
          <a:xfrm rot="10800000" flipH="1">
            <a:off x="6388527" y="1958228"/>
            <a:ext cx="2547653" cy="2943272"/>
            <a:chOff x="6388527" y="211873"/>
            <a:chExt cx="2547653" cy="2943272"/>
          </a:xfrm>
        </p:grpSpPr>
        <p:sp>
          <p:nvSpPr>
            <p:cNvPr id="459" name="Google Shape;459;p20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61" name="Google Shape;461;p20"/>
          <p:cNvGrpSpPr/>
          <p:nvPr/>
        </p:nvGrpSpPr>
        <p:grpSpPr>
          <a:xfrm>
            <a:off x="180060" y="576087"/>
            <a:ext cx="155647" cy="1005733"/>
            <a:chOff x="3701335" y="2925912"/>
            <a:chExt cx="155647" cy="1005733"/>
          </a:xfrm>
        </p:grpSpPr>
        <p:sp>
          <p:nvSpPr>
            <p:cNvPr id="462" name="Google Shape;462;p20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69" name="Google Shape;469;p20"/>
          <p:cNvGrpSpPr/>
          <p:nvPr/>
        </p:nvGrpSpPr>
        <p:grpSpPr>
          <a:xfrm>
            <a:off x="8808310" y="576087"/>
            <a:ext cx="155647" cy="1005733"/>
            <a:chOff x="3701335" y="2925912"/>
            <a:chExt cx="155647" cy="1005733"/>
          </a:xfrm>
        </p:grpSpPr>
        <p:sp>
          <p:nvSpPr>
            <p:cNvPr id="470" name="Google Shape;470;p20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77" name="Google Shape;477;p20"/>
          <p:cNvGrpSpPr/>
          <p:nvPr/>
        </p:nvGrpSpPr>
        <p:grpSpPr>
          <a:xfrm rot="10800000" flipH="1">
            <a:off x="207826" y="225723"/>
            <a:ext cx="8728369" cy="84325"/>
            <a:chOff x="449400" y="4824450"/>
            <a:chExt cx="8245200" cy="84325"/>
          </a:xfrm>
        </p:grpSpPr>
        <p:cxnSp>
          <p:nvCxnSpPr>
            <p:cNvPr id="478" name="Google Shape;478;p20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20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subTitle" idx="1"/>
          </p:nvPr>
        </p:nvSpPr>
        <p:spPr>
          <a:xfrm>
            <a:off x="5246275" y="31136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type="title"/>
          </p:nvPr>
        </p:nvSpPr>
        <p:spPr>
          <a:xfrm>
            <a:off x="3496075" y="2182350"/>
            <a:ext cx="4934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type="title" idx="2" hasCustomPrompt="1"/>
          </p:nvPr>
        </p:nvSpPr>
        <p:spPr>
          <a:xfrm>
            <a:off x="6579475" y="1348425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2" name="Google Shape;42;p3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43" name="Google Shape;43;p3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45" name="Google Shape;45;p3"/>
          <p:cNvCxnSpPr/>
          <p:nvPr/>
        </p:nvCxnSpPr>
        <p:spPr>
          <a:xfrm>
            <a:off x="8886125" y="211900"/>
            <a:ext cx="0" cy="10365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3"/>
          <p:cNvGrpSpPr/>
          <p:nvPr/>
        </p:nvGrpSpPr>
        <p:grpSpPr>
          <a:xfrm>
            <a:off x="8808310" y="1566012"/>
            <a:ext cx="155647" cy="1005733"/>
            <a:chOff x="3701335" y="2925912"/>
            <a:chExt cx="155647" cy="1005733"/>
          </a:xfrm>
        </p:grpSpPr>
        <p:sp>
          <p:nvSpPr>
            <p:cNvPr id="47" name="Google Shape;47;p3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126321" y="3448325"/>
            <a:ext cx="263113" cy="731850"/>
            <a:chOff x="126321" y="3448325"/>
            <a:chExt cx="263113" cy="731850"/>
          </a:xfrm>
        </p:grpSpPr>
        <p:sp>
          <p:nvSpPr>
            <p:cNvPr id="55" name="Google Shape;55;p3"/>
            <p:cNvSpPr/>
            <p:nvPr/>
          </p:nvSpPr>
          <p:spPr>
            <a:xfrm>
              <a:off x="126321" y="344832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26334" y="39170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8754571" y="28893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3"/>
          <p:cNvSpPr/>
          <p:nvPr/>
        </p:nvSpPr>
        <p:spPr>
          <a:xfrm>
            <a:off x="8754584" y="335810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" name="Google Shape;59;p3"/>
          <p:cNvGrpSpPr/>
          <p:nvPr/>
        </p:nvGrpSpPr>
        <p:grpSpPr>
          <a:xfrm rot="-5400000">
            <a:off x="3531520" y="-240228"/>
            <a:ext cx="155647" cy="1005733"/>
            <a:chOff x="3701335" y="2925912"/>
            <a:chExt cx="155647" cy="1005733"/>
          </a:xfrm>
        </p:grpSpPr>
        <p:sp>
          <p:nvSpPr>
            <p:cNvPr id="60" name="Google Shape;60;p3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7" name="Google Shape;67;p3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68" name="Google Shape;68;p3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2" name="Google Shape;482;p21"/>
          <p:cNvSpPr txBox="1"/>
          <p:nvPr>
            <p:ph type="body" idx="1"/>
          </p:nvPr>
        </p:nvSpPr>
        <p:spPr>
          <a:xfrm>
            <a:off x="2355150" y="1638950"/>
            <a:ext cx="44337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Nunito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Nunito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Nunito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83" name="Google Shape;483;p21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484" name="Google Shape;484;p21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21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6" name="Google Shape;486;p21"/>
          <p:cNvGrpSpPr/>
          <p:nvPr/>
        </p:nvGrpSpPr>
        <p:grpSpPr>
          <a:xfrm rot="10800000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487" name="Google Shape;487;p21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" name="Google Shape;489;p21"/>
          <p:cNvGrpSpPr/>
          <p:nvPr/>
        </p:nvGrpSpPr>
        <p:grpSpPr>
          <a:xfrm>
            <a:off x="207839" y="211898"/>
            <a:ext cx="2547540" cy="2943272"/>
            <a:chOff x="207827" y="211898"/>
            <a:chExt cx="2547540" cy="2943272"/>
          </a:xfrm>
        </p:grpSpPr>
        <p:sp>
          <p:nvSpPr>
            <p:cNvPr id="490" name="Google Shape;490;p21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92" name="Google Shape;492;p21"/>
          <p:cNvGrpSpPr/>
          <p:nvPr/>
        </p:nvGrpSpPr>
        <p:grpSpPr>
          <a:xfrm rot="-5400000">
            <a:off x="3659645" y="-240228"/>
            <a:ext cx="155647" cy="1005733"/>
            <a:chOff x="3701335" y="2925912"/>
            <a:chExt cx="155647" cy="1005733"/>
          </a:xfrm>
        </p:grpSpPr>
        <p:sp>
          <p:nvSpPr>
            <p:cNvPr id="493" name="Google Shape;493;p21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0" name="Google Shape;500;p21"/>
          <p:cNvSpPr/>
          <p:nvPr/>
        </p:nvSpPr>
        <p:spPr>
          <a:xfrm>
            <a:off x="126321" y="33608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p21"/>
          <p:cNvSpPr/>
          <p:nvPr/>
        </p:nvSpPr>
        <p:spPr>
          <a:xfrm>
            <a:off x="8760409" y="5237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2" name="Google Shape;502;p21"/>
          <p:cNvSpPr/>
          <p:nvPr/>
        </p:nvSpPr>
        <p:spPr>
          <a:xfrm>
            <a:off x="8760409" y="100050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5" name="Google Shape;505;p22"/>
          <p:cNvSpPr txBox="1"/>
          <p:nvPr>
            <p:ph type="body" idx="1"/>
          </p:nvPr>
        </p:nvSpPr>
        <p:spPr>
          <a:xfrm>
            <a:off x="2144375" y="1994450"/>
            <a:ext cx="48552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5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506" name="Google Shape;506;p22"/>
          <p:cNvSpPr txBox="1"/>
          <p:nvPr>
            <p:ph type="subTitle" idx="2"/>
          </p:nvPr>
        </p:nvSpPr>
        <p:spPr>
          <a:xfrm>
            <a:off x="2828375" y="1508750"/>
            <a:ext cx="34872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507" name="Google Shape;507;p22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508" name="Google Shape;508;p22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10" name="Google Shape;510;p22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511" name="Google Shape;511;p22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22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3" name="Google Shape;513;p22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514" name="Google Shape;514;p22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22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16" name="Google Shape;516;p22"/>
          <p:cNvCxnSpPr/>
          <p:nvPr/>
        </p:nvCxnSpPr>
        <p:spPr>
          <a:xfrm>
            <a:off x="8886125" y="1730000"/>
            <a:ext cx="0" cy="27048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7" name="Google Shape;517;p22"/>
          <p:cNvGrpSpPr/>
          <p:nvPr/>
        </p:nvGrpSpPr>
        <p:grpSpPr>
          <a:xfrm>
            <a:off x="180060" y="3483299"/>
            <a:ext cx="155647" cy="1005733"/>
            <a:chOff x="3701335" y="2925912"/>
            <a:chExt cx="155647" cy="1005733"/>
          </a:xfrm>
        </p:grpSpPr>
        <p:sp>
          <p:nvSpPr>
            <p:cNvPr id="518" name="Google Shape;518;p22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5" name="Google Shape;525;p22"/>
          <p:cNvSpPr/>
          <p:nvPr/>
        </p:nvSpPr>
        <p:spPr>
          <a:xfrm>
            <a:off x="8754571" y="615813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p22"/>
          <p:cNvSpPr/>
          <p:nvPr/>
        </p:nvSpPr>
        <p:spPr>
          <a:xfrm>
            <a:off x="8754571" y="10845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/>
          <p:nvPr>
            <p:ph type="title"/>
          </p:nvPr>
        </p:nvSpPr>
        <p:spPr>
          <a:xfrm>
            <a:off x="713225" y="13076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9" name="Google Shape;529;p23"/>
          <p:cNvSpPr txBox="1"/>
          <p:nvPr>
            <p:ph type="subTitle" idx="1"/>
          </p:nvPr>
        </p:nvSpPr>
        <p:spPr>
          <a:xfrm>
            <a:off x="713225" y="2544963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530" name="Google Shape;530;p23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531" name="Google Shape;531;p23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3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3" name="Google Shape;533;p23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534" name="Google Shape;534;p23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3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6" name="Google Shape;536;p23"/>
          <p:cNvCxnSpPr/>
          <p:nvPr/>
        </p:nvCxnSpPr>
        <p:spPr>
          <a:xfrm>
            <a:off x="257175" y="443688"/>
            <a:ext cx="0" cy="26160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23"/>
          <p:cNvSpPr/>
          <p:nvPr/>
        </p:nvSpPr>
        <p:spPr>
          <a:xfrm>
            <a:off x="126321" y="35894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23"/>
          <p:cNvSpPr/>
          <p:nvPr/>
        </p:nvSpPr>
        <p:spPr>
          <a:xfrm>
            <a:off x="126334" y="40581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9" name="Google Shape;539;p23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540" name="Google Shape;540;p23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548" name="Google Shape;548;p23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4"/>
          <p:cNvSpPr txBox="1"/>
          <p:nvPr>
            <p:ph type="title"/>
          </p:nvPr>
        </p:nvSpPr>
        <p:spPr>
          <a:xfrm>
            <a:off x="5243575" y="13076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24"/>
          <p:cNvSpPr txBox="1"/>
          <p:nvPr>
            <p:ph type="subTitle" idx="1"/>
          </p:nvPr>
        </p:nvSpPr>
        <p:spPr>
          <a:xfrm>
            <a:off x="5243575" y="2544963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553" name="Google Shape;553;p24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554" name="Google Shape;554;p24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56" name="Google Shape;556;p24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557" name="Google Shape;557;p2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2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9" name="Google Shape;559;p24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560" name="Google Shape;560;p2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2" name="Google Shape;562;p24"/>
          <p:cNvSpPr/>
          <p:nvPr/>
        </p:nvSpPr>
        <p:spPr>
          <a:xfrm>
            <a:off x="8760409" y="5237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" name="Google Shape;563;p24"/>
          <p:cNvSpPr/>
          <p:nvPr/>
        </p:nvSpPr>
        <p:spPr>
          <a:xfrm>
            <a:off x="8760409" y="100050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4" name="Google Shape;564;p24"/>
          <p:cNvGrpSpPr/>
          <p:nvPr/>
        </p:nvGrpSpPr>
        <p:grpSpPr>
          <a:xfrm rot="-5400000">
            <a:off x="3585870" y="-240228"/>
            <a:ext cx="155647" cy="1005733"/>
            <a:chOff x="3701335" y="2925912"/>
            <a:chExt cx="155647" cy="1005733"/>
          </a:xfrm>
        </p:grpSpPr>
        <p:sp>
          <p:nvSpPr>
            <p:cNvPr id="565" name="Google Shape;565;p2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572" name="Google Shape;572;p24"/>
          <p:cNvCxnSpPr/>
          <p:nvPr/>
        </p:nvCxnSpPr>
        <p:spPr>
          <a:xfrm>
            <a:off x="8886125" y="1540125"/>
            <a:ext cx="0" cy="28947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3" name="Google Shape;573;p24"/>
          <p:cNvGrpSpPr/>
          <p:nvPr/>
        </p:nvGrpSpPr>
        <p:grpSpPr>
          <a:xfrm>
            <a:off x="180060" y="3521362"/>
            <a:ext cx="155647" cy="1005733"/>
            <a:chOff x="3701335" y="2925912"/>
            <a:chExt cx="155647" cy="1005733"/>
          </a:xfrm>
        </p:grpSpPr>
        <p:sp>
          <p:nvSpPr>
            <p:cNvPr id="574" name="Google Shape;574;p2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6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"/>
          <p:cNvSpPr txBox="1"/>
          <p:nvPr>
            <p:ph type="title"/>
          </p:nvPr>
        </p:nvSpPr>
        <p:spPr>
          <a:xfrm>
            <a:off x="713225" y="13076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83" name="Google Shape;583;p25"/>
          <p:cNvSpPr txBox="1"/>
          <p:nvPr>
            <p:ph type="subTitle" idx="1"/>
          </p:nvPr>
        </p:nvSpPr>
        <p:spPr>
          <a:xfrm>
            <a:off x="713225" y="2544963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584" name="Google Shape;584;p25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585" name="Google Shape;585;p25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588" name="Google Shape;588;p25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90" name="Google Shape;590;p25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591" name="Google Shape;591;p25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3" name="Google Shape;593;p25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594" name="Google Shape;594;p2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01" name="Google Shape;601;p25"/>
          <p:cNvGrpSpPr/>
          <p:nvPr/>
        </p:nvGrpSpPr>
        <p:grpSpPr>
          <a:xfrm rot="-5400000">
            <a:off x="4494133" y="-240228"/>
            <a:ext cx="155647" cy="1005733"/>
            <a:chOff x="3701335" y="2925912"/>
            <a:chExt cx="155647" cy="1005733"/>
          </a:xfrm>
        </p:grpSpPr>
        <p:sp>
          <p:nvSpPr>
            <p:cNvPr id="602" name="Google Shape;602;p2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09" name="Google Shape;609;p25"/>
          <p:cNvGrpSpPr/>
          <p:nvPr/>
        </p:nvGrpSpPr>
        <p:grpSpPr>
          <a:xfrm>
            <a:off x="180060" y="3521362"/>
            <a:ext cx="155647" cy="1005733"/>
            <a:chOff x="3701335" y="2925912"/>
            <a:chExt cx="155647" cy="1005733"/>
          </a:xfrm>
        </p:grpSpPr>
        <p:sp>
          <p:nvSpPr>
            <p:cNvPr id="610" name="Google Shape;610;p2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2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"/>
          <p:cNvSpPr txBox="1"/>
          <p:nvPr>
            <p:ph type="body" idx="1"/>
          </p:nvPr>
        </p:nvSpPr>
        <p:spPr>
          <a:xfrm>
            <a:off x="713225" y="1103850"/>
            <a:ext cx="6751200" cy="16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619" name="Google Shape;619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620" name="Google Shape;620;p26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621" name="Google Shape;621;p26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6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3" name="Google Shape;623;p26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624" name="Google Shape;624;p26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6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6" name="Google Shape;626;p26"/>
          <p:cNvCxnSpPr/>
          <p:nvPr/>
        </p:nvCxnSpPr>
        <p:spPr>
          <a:xfrm>
            <a:off x="257175" y="1849213"/>
            <a:ext cx="0" cy="26160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7" name="Google Shape;627;p26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628" name="Google Shape;628;p26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30" name="Google Shape;630;p26"/>
          <p:cNvGrpSpPr/>
          <p:nvPr/>
        </p:nvGrpSpPr>
        <p:grpSpPr>
          <a:xfrm>
            <a:off x="180060" y="576087"/>
            <a:ext cx="155647" cy="1005733"/>
            <a:chOff x="3701335" y="2925912"/>
            <a:chExt cx="155647" cy="1005733"/>
          </a:xfrm>
        </p:grpSpPr>
        <p:sp>
          <p:nvSpPr>
            <p:cNvPr id="631" name="Google Shape;631;p26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38" name="Google Shape;638;p26"/>
          <p:cNvGrpSpPr/>
          <p:nvPr/>
        </p:nvGrpSpPr>
        <p:grpSpPr>
          <a:xfrm>
            <a:off x="8754571" y="3603325"/>
            <a:ext cx="263100" cy="731838"/>
            <a:chOff x="8754571" y="3450925"/>
            <a:chExt cx="263100" cy="731838"/>
          </a:xfrm>
        </p:grpSpPr>
        <p:sp>
          <p:nvSpPr>
            <p:cNvPr id="639" name="Google Shape;639;p26"/>
            <p:cNvSpPr/>
            <p:nvPr/>
          </p:nvSpPr>
          <p:spPr>
            <a:xfrm>
              <a:off x="8754571" y="345092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8754571" y="391966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7"/>
          <p:cNvSpPr txBox="1"/>
          <p:nvPr>
            <p:ph type="title"/>
          </p:nvPr>
        </p:nvSpPr>
        <p:spPr>
          <a:xfrm>
            <a:off x="1476000" y="445025"/>
            <a:ext cx="61920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3" name="Google Shape;643;p27"/>
          <p:cNvSpPr txBox="1"/>
          <p:nvPr>
            <p:ph type="subTitle" idx="1"/>
          </p:nvPr>
        </p:nvSpPr>
        <p:spPr>
          <a:xfrm>
            <a:off x="1762050" y="1978125"/>
            <a:ext cx="5619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type="subTitle" idx="2"/>
          </p:nvPr>
        </p:nvSpPr>
        <p:spPr>
          <a:xfrm>
            <a:off x="1762050" y="2322879"/>
            <a:ext cx="56199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5" name="Google Shape;645;p27"/>
          <p:cNvSpPr txBox="1"/>
          <p:nvPr>
            <p:ph type="subTitle" idx="3"/>
          </p:nvPr>
        </p:nvSpPr>
        <p:spPr>
          <a:xfrm>
            <a:off x="1762050" y="3346141"/>
            <a:ext cx="56199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6" name="Google Shape;646;p27"/>
          <p:cNvSpPr txBox="1"/>
          <p:nvPr>
            <p:ph type="subTitle" idx="4"/>
          </p:nvPr>
        </p:nvSpPr>
        <p:spPr>
          <a:xfrm>
            <a:off x="1762050" y="3690875"/>
            <a:ext cx="56199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647" name="Google Shape;647;p27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648" name="Google Shape;648;p27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50" name="Google Shape;650;p27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651" name="Google Shape;651;p27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2" name="Google Shape;652;p27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53" name="Google Shape;653;p27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654" name="Google Shape;654;p27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27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6" name="Google Shape;656;p27"/>
          <p:cNvGrpSpPr/>
          <p:nvPr/>
        </p:nvGrpSpPr>
        <p:grpSpPr>
          <a:xfrm>
            <a:off x="180060" y="3453849"/>
            <a:ext cx="155647" cy="1005733"/>
            <a:chOff x="3701335" y="2925912"/>
            <a:chExt cx="155647" cy="1005733"/>
          </a:xfrm>
        </p:grpSpPr>
        <p:sp>
          <p:nvSpPr>
            <p:cNvPr id="657" name="Google Shape;657;p2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8808310" y="3453849"/>
            <a:ext cx="155647" cy="1005733"/>
            <a:chOff x="3701335" y="2925912"/>
            <a:chExt cx="155647" cy="1005733"/>
          </a:xfrm>
        </p:grpSpPr>
        <p:sp>
          <p:nvSpPr>
            <p:cNvPr id="665" name="Google Shape;665;p2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72" name="Google Shape;672;p27"/>
          <p:cNvSpPr/>
          <p:nvPr/>
        </p:nvSpPr>
        <p:spPr>
          <a:xfrm>
            <a:off x="605246" y="16861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3" name="Google Shape;673;p27"/>
          <p:cNvSpPr/>
          <p:nvPr/>
        </p:nvSpPr>
        <p:spPr>
          <a:xfrm>
            <a:off x="8275671" y="16861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74" name="Google Shape;674;p27"/>
          <p:cNvCxnSpPr/>
          <p:nvPr/>
        </p:nvCxnSpPr>
        <p:spPr>
          <a:xfrm>
            <a:off x="736800" y="2327300"/>
            <a:ext cx="0" cy="248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27"/>
          <p:cNvCxnSpPr/>
          <p:nvPr/>
        </p:nvCxnSpPr>
        <p:spPr>
          <a:xfrm>
            <a:off x="8430775" y="2327300"/>
            <a:ext cx="0" cy="248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27"/>
          <p:cNvSpPr/>
          <p:nvPr/>
        </p:nvSpPr>
        <p:spPr>
          <a:xfrm rot="-2700000">
            <a:off x="688495" y="111361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7" name="Google Shape;677;p27"/>
          <p:cNvSpPr/>
          <p:nvPr/>
        </p:nvSpPr>
        <p:spPr>
          <a:xfrm rot="-2700000">
            <a:off x="8358895" y="111361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0" name="Google Shape;680;p28"/>
          <p:cNvSpPr txBox="1"/>
          <p:nvPr>
            <p:ph type="subTitle" idx="1"/>
          </p:nvPr>
        </p:nvSpPr>
        <p:spPr>
          <a:xfrm>
            <a:off x="1593900" y="3496188"/>
            <a:ext cx="2677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81" name="Google Shape;681;p28"/>
          <p:cNvSpPr txBox="1"/>
          <p:nvPr>
            <p:ph type="subTitle" idx="2"/>
          </p:nvPr>
        </p:nvSpPr>
        <p:spPr>
          <a:xfrm>
            <a:off x="1593913" y="3847913"/>
            <a:ext cx="26778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82" name="Google Shape;682;p28"/>
          <p:cNvSpPr txBox="1"/>
          <p:nvPr>
            <p:ph type="subTitle" idx="3"/>
          </p:nvPr>
        </p:nvSpPr>
        <p:spPr>
          <a:xfrm>
            <a:off x="4872298" y="3496188"/>
            <a:ext cx="2677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83" name="Google Shape;683;p28"/>
          <p:cNvSpPr txBox="1"/>
          <p:nvPr>
            <p:ph type="subTitle" idx="4"/>
          </p:nvPr>
        </p:nvSpPr>
        <p:spPr>
          <a:xfrm>
            <a:off x="4872310" y="3847913"/>
            <a:ext cx="26778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684" name="Google Shape;684;p28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685" name="Google Shape;685;p28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87" name="Google Shape;687;p28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688" name="Google Shape;688;p28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90" name="Google Shape;690;p28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691" name="Google Shape;691;p28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28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28"/>
          <p:cNvGrpSpPr/>
          <p:nvPr/>
        </p:nvGrpSpPr>
        <p:grpSpPr>
          <a:xfrm>
            <a:off x="117321" y="3395863"/>
            <a:ext cx="263100" cy="1180575"/>
            <a:chOff x="8754571" y="3395875"/>
            <a:chExt cx="263100" cy="1180575"/>
          </a:xfrm>
        </p:grpSpPr>
        <p:sp>
          <p:nvSpPr>
            <p:cNvPr id="694" name="Google Shape;694;p28"/>
            <p:cNvSpPr/>
            <p:nvPr/>
          </p:nvSpPr>
          <p:spPr>
            <a:xfrm>
              <a:off x="8754571" y="3395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8754571" y="385461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8754571" y="4313350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7" name="Google Shape;697;p28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698" name="Google Shape;698;p28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7" name="Google Shape;707;p29"/>
          <p:cNvSpPr txBox="1"/>
          <p:nvPr>
            <p:ph type="subTitle" idx="1"/>
          </p:nvPr>
        </p:nvSpPr>
        <p:spPr>
          <a:xfrm>
            <a:off x="2328238" y="1295150"/>
            <a:ext cx="4486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08" name="Google Shape;708;p29"/>
          <p:cNvSpPr txBox="1"/>
          <p:nvPr>
            <p:ph type="subTitle" idx="2"/>
          </p:nvPr>
        </p:nvSpPr>
        <p:spPr>
          <a:xfrm>
            <a:off x="2328238" y="1639904"/>
            <a:ext cx="44868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09" name="Google Shape;709;p29"/>
          <p:cNvSpPr txBox="1"/>
          <p:nvPr>
            <p:ph type="subTitle" idx="3"/>
          </p:nvPr>
        </p:nvSpPr>
        <p:spPr>
          <a:xfrm>
            <a:off x="2328238" y="2434566"/>
            <a:ext cx="4486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10" name="Google Shape;710;p29"/>
          <p:cNvSpPr txBox="1"/>
          <p:nvPr>
            <p:ph type="subTitle" idx="4"/>
          </p:nvPr>
        </p:nvSpPr>
        <p:spPr>
          <a:xfrm>
            <a:off x="2328238" y="2779315"/>
            <a:ext cx="44868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11" name="Google Shape;711;p29"/>
          <p:cNvSpPr txBox="1"/>
          <p:nvPr>
            <p:ph type="subTitle" idx="5"/>
          </p:nvPr>
        </p:nvSpPr>
        <p:spPr>
          <a:xfrm>
            <a:off x="2328238" y="3573991"/>
            <a:ext cx="4486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12" name="Google Shape;712;p29"/>
          <p:cNvSpPr txBox="1"/>
          <p:nvPr>
            <p:ph type="subTitle" idx="6"/>
          </p:nvPr>
        </p:nvSpPr>
        <p:spPr>
          <a:xfrm>
            <a:off x="2328238" y="3918725"/>
            <a:ext cx="44868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713" name="Google Shape;713;p29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714" name="Google Shape;714;p29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9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6" name="Google Shape;716;p29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717" name="Google Shape;717;p29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9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9" name="Google Shape;719;p29"/>
          <p:cNvGrpSpPr/>
          <p:nvPr/>
        </p:nvGrpSpPr>
        <p:grpSpPr>
          <a:xfrm>
            <a:off x="180060" y="576087"/>
            <a:ext cx="155647" cy="1005733"/>
            <a:chOff x="3701335" y="2925912"/>
            <a:chExt cx="155647" cy="1005733"/>
          </a:xfrm>
        </p:grpSpPr>
        <p:sp>
          <p:nvSpPr>
            <p:cNvPr id="720" name="Google Shape;720;p29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727" name="Google Shape;727;p29"/>
          <p:cNvCxnSpPr/>
          <p:nvPr/>
        </p:nvCxnSpPr>
        <p:spPr>
          <a:xfrm>
            <a:off x="257175" y="1847850"/>
            <a:ext cx="0" cy="2152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29"/>
          <p:cNvSpPr/>
          <p:nvPr/>
        </p:nvSpPr>
        <p:spPr>
          <a:xfrm>
            <a:off x="125621" y="4277038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29" name="Google Shape;729;p29"/>
          <p:cNvGrpSpPr/>
          <p:nvPr/>
        </p:nvGrpSpPr>
        <p:grpSpPr>
          <a:xfrm>
            <a:off x="8754571" y="3450925"/>
            <a:ext cx="263100" cy="731838"/>
            <a:chOff x="8754571" y="3450925"/>
            <a:chExt cx="263100" cy="731838"/>
          </a:xfrm>
        </p:grpSpPr>
        <p:sp>
          <p:nvSpPr>
            <p:cNvPr id="730" name="Google Shape;730;p29"/>
            <p:cNvSpPr/>
            <p:nvPr/>
          </p:nvSpPr>
          <p:spPr>
            <a:xfrm>
              <a:off x="8754571" y="345092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8754571" y="391966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2" name="Google Shape;732;p29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733" name="Google Shape;733;p29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/>
          <p:nvPr>
            <p:ph type="title"/>
          </p:nvPr>
        </p:nvSpPr>
        <p:spPr>
          <a:xfrm>
            <a:off x="713225" y="445025"/>
            <a:ext cx="424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7" name="Google Shape;737;p30"/>
          <p:cNvSpPr txBox="1"/>
          <p:nvPr>
            <p:ph type="subTitle" idx="1"/>
          </p:nvPr>
        </p:nvSpPr>
        <p:spPr>
          <a:xfrm>
            <a:off x="713224" y="1246525"/>
            <a:ext cx="4247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38" name="Google Shape;738;p30"/>
          <p:cNvSpPr txBox="1"/>
          <p:nvPr>
            <p:ph type="subTitle" idx="2"/>
          </p:nvPr>
        </p:nvSpPr>
        <p:spPr>
          <a:xfrm>
            <a:off x="713224" y="1591279"/>
            <a:ext cx="42474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9" name="Google Shape;739;p30"/>
          <p:cNvSpPr txBox="1"/>
          <p:nvPr>
            <p:ph type="subTitle" idx="3"/>
          </p:nvPr>
        </p:nvSpPr>
        <p:spPr>
          <a:xfrm>
            <a:off x="713224" y="2385941"/>
            <a:ext cx="4247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40" name="Google Shape;740;p30"/>
          <p:cNvSpPr txBox="1"/>
          <p:nvPr>
            <p:ph type="subTitle" idx="4"/>
          </p:nvPr>
        </p:nvSpPr>
        <p:spPr>
          <a:xfrm>
            <a:off x="713224" y="2730675"/>
            <a:ext cx="42474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41" name="Google Shape;741;p30"/>
          <p:cNvSpPr txBox="1"/>
          <p:nvPr>
            <p:ph type="subTitle" idx="5"/>
          </p:nvPr>
        </p:nvSpPr>
        <p:spPr>
          <a:xfrm>
            <a:off x="713224" y="3525366"/>
            <a:ext cx="4247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42" name="Google Shape;742;p30"/>
          <p:cNvSpPr txBox="1"/>
          <p:nvPr>
            <p:ph type="subTitle" idx="6"/>
          </p:nvPr>
        </p:nvSpPr>
        <p:spPr>
          <a:xfrm>
            <a:off x="713224" y="3870100"/>
            <a:ext cx="4247400" cy="6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743" name="Google Shape;743;p30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744" name="Google Shape;744;p30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46" name="Google Shape;746;p30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747" name="Google Shape;747;p30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30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9" name="Google Shape;749;p30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750" name="Google Shape;750;p30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30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2" name="Google Shape;752;p30"/>
          <p:cNvGrpSpPr/>
          <p:nvPr/>
        </p:nvGrpSpPr>
        <p:grpSpPr>
          <a:xfrm>
            <a:off x="8754571" y="3319675"/>
            <a:ext cx="263100" cy="1180575"/>
            <a:chOff x="8754571" y="3395875"/>
            <a:chExt cx="263100" cy="1180575"/>
          </a:xfrm>
        </p:grpSpPr>
        <p:sp>
          <p:nvSpPr>
            <p:cNvPr id="753" name="Google Shape;753;p30"/>
            <p:cNvSpPr/>
            <p:nvPr/>
          </p:nvSpPr>
          <p:spPr>
            <a:xfrm>
              <a:off x="8754571" y="3395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8754571" y="385461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8754571" y="4313350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6" name="Google Shape;756;p30"/>
          <p:cNvGrpSpPr/>
          <p:nvPr/>
        </p:nvGrpSpPr>
        <p:grpSpPr>
          <a:xfrm>
            <a:off x="180060" y="3521362"/>
            <a:ext cx="155647" cy="1005733"/>
            <a:chOff x="3701335" y="2925912"/>
            <a:chExt cx="155647" cy="1005733"/>
          </a:xfrm>
        </p:grpSpPr>
        <p:sp>
          <p:nvSpPr>
            <p:cNvPr id="757" name="Google Shape;757;p30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body" idx="1"/>
          </p:nvPr>
        </p:nvSpPr>
        <p:spPr>
          <a:xfrm>
            <a:off x="713225" y="1103850"/>
            <a:ext cx="7717500" cy="32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73" name="Google Shape;73;p4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74" name="Google Shape;74;p4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6" name="Google Shape;76;p4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77" name="Google Shape;77;p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4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80" name="Google Shape;80;p4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8886125" y="1730000"/>
            <a:ext cx="0" cy="27048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" name="Google Shape;83;p4"/>
          <p:cNvGrpSpPr/>
          <p:nvPr/>
        </p:nvGrpSpPr>
        <p:grpSpPr>
          <a:xfrm>
            <a:off x="180060" y="3483299"/>
            <a:ext cx="155647" cy="1005733"/>
            <a:chOff x="3701335" y="2925912"/>
            <a:chExt cx="155647" cy="1005733"/>
          </a:xfrm>
        </p:grpSpPr>
        <p:sp>
          <p:nvSpPr>
            <p:cNvPr id="84" name="Google Shape;84;p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8754571" y="615813"/>
            <a:ext cx="263100" cy="731838"/>
            <a:chOff x="8754571" y="615813"/>
            <a:chExt cx="263100" cy="731838"/>
          </a:xfrm>
        </p:grpSpPr>
        <p:sp>
          <p:nvSpPr>
            <p:cNvPr id="92" name="Google Shape;92;p4"/>
            <p:cNvSpPr/>
            <p:nvPr/>
          </p:nvSpPr>
          <p:spPr>
            <a:xfrm>
              <a:off x="8754571" y="615813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8754571" y="1084550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6" name="Google Shape;766;p31"/>
          <p:cNvSpPr txBox="1"/>
          <p:nvPr>
            <p:ph type="subTitle" idx="1"/>
          </p:nvPr>
        </p:nvSpPr>
        <p:spPr>
          <a:xfrm>
            <a:off x="1748162" y="3041043"/>
            <a:ext cx="2547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67" name="Google Shape;767;p31"/>
          <p:cNvSpPr txBox="1"/>
          <p:nvPr>
            <p:ph type="subTitle" idx="2"/>
          </p:nvPr>
        </p:nvSpPr>
        <p:spPr>
          <a:xfrm>
            <a:off x="1748185" y="3392775"/>
            <a:ext cx="25476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68" name="Google Shape;768;p31"/>
          <p:cNvSpPr txBox="1"/>
          <p:nvPr>
            <p:ph type="subTitle" idx="3"/>
          </p:nvPr>
        </p:nvSpPr>
        <p:spPr>
          <a:xfrm>
            <a:off x="4848238" y="3041043"/>
            <a:ext cx="2547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69" name="Google Shape;769;p31"/>
          <p:cNvSpPr txBox="1"/>
          <p:nvPr>
            <p:ph type="subTitle" idx="4"/>
          </p:nvPr>
        </p:nvSpPr>
        <p:spPr>
          <a:xfrm>
            <a:off x="4848242" y="3392775"/>
            <a:ext cx="25476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70" name="Google Shape;770;p31"/>
          <p:cNvSpPr txBox="1"/>
          <p:nvPr>
            <p:ph type="subTitle" idx="5"/>
          </p:nvPr>
        </p:nvSpPr>
        <p:spPr>
          <a:xfrm>
            <a:off x="1748173" y="1620400"/>
            <a:ext cx="2547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1" name="Google Shape;771;p31"/>
          <p:cNvSpPr txBox="1"/>
          <p:nvPr>
            <p:ph type="subTitle" idx="6"/>
          </p:nvPr>
        </p:nvSpPr>
        <p:spPr>
          <a:xfrm>
            <a:off x="1748185" y="1972126"/>
            <a:ext cx="25476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72" name="Google Shape;772;p31"/>
          <p:cNvSpPr txBox="1"/>
          <p:nvPr>
            <p:ph type="subTitle" idx="7"/>
          </p:nvPr>
        </p:nvSpPr>
        <p:spPr>
          <a:xfrm>
            <a:off x="4848248" y="1620400"/>
            <a:ext cx="2547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31"/>
          <p:cNvSpPr txBox="1"/>
          <p:nvPr>
            <p:ph type="subTitle" idx="8"/>
          </p:nvPr>
        </p:nvSpPr>
        <p:spPr>
          <a:xfrm>
            <a:off x="4848255" y="1972126"/>
            <a:ext cx="25476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774" name="Google Shape;774;p31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775" name="Google Shape;775;p31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77" name="Google Shape;777;p31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778" name="Google Shape;778;p31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9" name="Google Shape;779;p31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80" name="Google Shape;780;p31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781" name="Google Shape;781;p31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31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3" name="Google Shape;783;p31"/>
          <p:cNvSpPr/>
          <p:nvPr/>
        </p:nvSpPr>
        <p:spPr>
          <a:xfrm>
            <a:off x="601396" y="38365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1"/>
          <p:cNvSpPr/>
          <p:nvPr/>
        </p:nvSpPr>
        <p:spPr>
          <a:xfrm>
            <a:off x="8279446" y="38365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5" name="Google Shape;785;p31"/>
          <p:cNvGrpSpPr/>
          <p:nvPr/>
        </p:nvGrpSpPr>
        <p:grpSpPr>
          <a:xfrm>
            <a:off x="180060" y="3453849"/>
            <a:ext cx="155647" cy="1005733"/>
            <a:chOff x="3701335" y="2925912"/>
            <a:chExt cx="155647" cy="1005733"/>
          </a:xfrm>
        </p:grpSpPr>
        <p:sp>
          <p:nvSpPr>
            <p:cNvPr id="786" name="Google Shape;786;p31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93" name="Google Shape;793;p31"/>
          <p:cNvGrpSpPr/>
          <p:nvPr/>
        </p:nvGrpSpPr>
        <p:grpSpPr>
          <a:xfrm>
            <a:off x="8808310" y="3453849"/>
            <a:ext cx="155647" cy="1005733"/>
            <a:chOff x="3701335" y="2925912"/>
            <a:chExt cx="155647" cy="1005733"/>
          </a:xfrm>
        </p:grpSpPr>
        <p:sp>
          <p:nvSpPr>
            <p:cNvPr id="794" name="Google Shape;794;p31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3" name="Google Shape;803;p32"/>
          <p:cNvSpPr txBox="1"/>
          <p:nvPr>
            <p:ph type="subTitle" idx="1"/>
          </p:nvPr>
        </p:nvSpPr>
        <p:spPr>
          <a:xfrm>
            <a:off x="865600" y="15620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04" name="Google Shape;804;p32"/>
          <p:cNvSpPr txBox="1"/>
          <p:nvPr>
            <p:ph type="subTitle" idx="2"/>
          </p:nvPr>
        </p:nvSpPr>
        <p:spPr>
          <a:xfrm>
            <a:off x="865610" y="19138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5" name="Google Shape;805;p32"/>
          <p:cNvSpPr txBox="1"/>
          <p:nvPr>
            <p:ph type="subTitle" idx="3"/>
          </p:nvPr>
        </p:nvSpPr>
        <p:spPr>
          <a:xfrm>
            <a:off x="3435125" y="15620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06" name="Google Shape;806;p32"/>
          <p:cNvSpPr txBox="1"/>
          <p:nvPr>
            <p:ph type="subTitle" idx="4"/>
          </p:nvPr>
        </p:nvSpPr>
        <p:spPr>
          <a:xfrm>
            <a:off x="3435135" y="19138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7" name="Google Shape;807;p32"/>
          <p:cNvSpPr txBox="1"/>
          <p:nvPr>
            <p:ph type="subTitle" idx="5"/>
          </p:nvPr>
        </p:nvSpPr>
        <p:spPr>
          <a:xfrm>
            <a:off x="6004650" y="15620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08" name="Google Shape;808;p32"/>
          <p:cNvSpPr txBox="1"/>
          <p:nvPr>
            <p:ph type="subTitle" idx="6"/>
          </p:nvPr>
        </p:nvSpPr>
        <p:spPr>
          <a:xfrm>
            <a:off x="6004660" y="19138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9" name="Google Shape;809;p32"/>
          <p:cNvSpPr txBox="1"/>
          <p:nvPr>
            <p:ph type="subTitle" idx="7"/>
          </p:nvPr>
        </p:nvSpPr>
        <p:spPr>
          <a:xfrm>
            <a:off x="2150362" y="2973500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10" name="Google Shape;810;p32"/>
          <p:cNvSpPr txBox="1"/>
          <p:nvPr>
            <p:ph type="subTitle" idx="8"/>
          </p:nvPr>
        </p:nvSpPr>
        <p:spPr>
          <a:xfrm>
            <a:off x="2150373" y="3325226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11" name="Google Shape;811;p32"/>
          <p:cNvSpPr txBox="1"/>
          <p:nvPr>
            <p:ph type="subTitle" idx="9"/>
          </p:nvPr>
        </p:nvSpPr>
        <p:spPr>
          <a:xfrm>
            <a:off x="4719887" y="2973500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12" name="Google Shape;812;p32"/>
          <p:cNvSpPr txBox="1"/>
          <p:nvPr>
            <p:ph type="subTitle" idx="13"/>
          </p:nvPr>
        </p:nvSpPr>
        <p:spPr>
          <a:xfrm>
            <a:off x="4719898" y="3325226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813" name="Google Shape;813;p32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814" name="Google Shape;814;p32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32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6" name="Google Shape;816;p32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817" name="Google Shape;817;p32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32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9" name="Google Shape;819;p32"/>
          <p:cNvGrpSpPr/>
          <p:nvPr/>
        </p:nvGrpSpPr>
        <p:grpSpPr>
          <a:xfrm flipH="1">
            <a:off x="6388641" y="211898"/>
            <a:ext cx="2547540" cy="2943272"/>
            <a:chOff x="207827" y="211898"/>
            <a:chExt cx="2547540" cy="2943272"/>
          </a:xfrm>
        </p:grpSpPr>
        <p:sp>
          <p:nvSpPr>
            <p:cNvPr id="820" name="Google Shape;820;p32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22" name="Google Shape;822;p32"/>
          <p:cNvGrpSpPr/>
          <p:nvPr/>
        </p:nvGrpSpPr>
        <p:grpSpPr>
          <a:xfrm>
            <a:off x="180060" y="3521362"/>
            <a:ext cx="155647" cy="1005733"/>
            <a:chOff x="3701335" y="2925912"/>
            <a:chExt cx="155647" cy="1005733"/>
          </a:xfrm>
        </p:grpSpPr>
        <p:sp>
          <p:nvSpPr>
            <p:cNvPr id="823" name="Google Shape;823;p32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830" name="Google Shape;830;p32"/>
          <p:cNvCxnSpPr/>
          <p:nvPr/>
        </p:nvCxnSpPr>
        <p:spPr>
          <a:xfrm>
            <a:off x="257175" y="1079100"/>
            <a:ext cx="0" cy="2152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1" name="Google Shape;831;p32"/>
          <p:cNvSpPr/>
          <p:nvPr/>
        </p:nvSpPr>
        <p:spPr>
          <a:xfrm>
            <a:off x="125621" y="563013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2" name="Google Shape;832;p32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833" name="Google Shape;833;p32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2" name="Google Shape;842;p33"/>
          <p:cNvSpPr txBox="1"/>
          <p:nvPr>
            <p:ph type="subTitle" idx="1"/>
          </p:nvPr>
        </p:nvSpPr>
        <p:spPr>
          <a:xfrm>
            <a:off x="865600" y="14745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43" name="Google Shape;843;p33"/>
          <p:cNvSpPr txBox="1"/>
          <p:nvPr>
            <p:ph type="subTitle" idx="2"/>
          </p:nvPr>
        </p:nvSpPr>
        <p:spPr>
          <a:xfrm>
            <a:off x="865610" y="18263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4" name="Google Shape;844;p33"/>
          <p:cNvSpPr txBox="1"/>
          <p:nvPr>
            <p:ph type="subTitle" idx="3"/>
          </p:nvPr>
        </p:nvSpPr>
        <p:spPr>
          <a:xfrm>
            <a:off x="3435125" y="14745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45" name="Google Shape;845;p33"/>
          <p:cNvSpPr txBox="1"/>
          <p:nvPr>
            <p:ph type="subTitle" idx="4"/>
          </p:nvPr>
        </p:nvSpPr>
        <p:spPr>
          <a:xfrm>
            <a:off x="3435135" y="18263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6" name="Google Shape;846;p33"/>
          <p:cNvSpPr txBox="1"/>
          <p:nvPr>
            <p:ph type="subTitle" idx="5"/>
          </p:nvPr>
        </p:nvSpPr>
        <p:spPr>
          <a:xfrm>
            <a:off x="6004650" y="1474575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47" name="Google Shape;847;p33"/>
          <p:cNvSpPr txBox="1"/>
          <p:nvPr>
            <p:ph type="subTitle" idx="6"/>
          </p:nvPr>
        </p:nvSpPr>
        <p:spPr>
          <a:xfrm>
            <a:off x="6004660" y="1826301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8" name="Google Shape;848;p33"/>
          <p:cNvSpPr txBox="1"/>
          <p:nvPr>
            <p:ph type="subTitle" idx="7"/>
          </p:nvPr>
        </p:nvSpPr>
        <p:spPr>
          <a:xfrm>
            <a:off x="865600" y="2962200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49" name="Google Shape;849;p33"/>
          <p:cNvSpPr txBox="1"/>
          <p:nvPr>
            <p:ph type="subTitle" idx="8"/>
          </p:nvPr>
        </p:nvSpPr>
        <p:spPr>
          <a:xfrm>
            <a:off x="865610" y="3313926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0" name="Google Shape;850;p33"/>
          <p:cNvSpPr txBox="1"/>
          <p:nvPr>
            <p:ph type="subTitle" idx="9"/>
          </p:nvPr>
        </p:nvSpPr>
        <p:spPr>
          <a:xfrm>
            <a:off x="3435125" y="2962200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51" name="Google Shape;851;p33"/>
          <p:cNvSpPr txBox="1"/>
          <p:nvPr>
            <p:ph type="subTitle" idx="13"/>
          </p:nvPr>
        </p:nvSpPr>
        <p:spPr>
          <a:xfrm>
            <a:off x="3435135" y="3313926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2" name="Google Shape;852;p33"/>
          <p:cNvSpPr txBox="1"/>
          <p:nvPr>
            <p:ph type="subTitle" idx="14"/>
          </p:nvPr>
        </p:nvSpPr>
        <p:spPr>
          <a:xfrm>
            <a:off x="6004650" y="2962200"/>
            <a:ext cx="2273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5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53" name="Google Shape;853;p33"/>
          <p:cNvSpPr txBox="1"/>
          <p:nvPr>
            <p:ph type="subTitle" idx="15"/>
          </p:nvPr>
        </p:nvSpPr>
        <p:spPr>
          <a:xfrm>
            <a:off x="6004660" y="3313926"/>
            <a:ext cx="2273700" cy="62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854" name="Google Shape;854;p33"/>
          <p:cNvGrpSpPr/>
          <p:nvPr/>
        </p:nvGrpSpPr>
        <p:grpSpPr>
          <a:xfrm rot="10800000" flipH="1">
            <a:off x="207827" y="1958203"/>
            <a:ext cx="2547540" cy="2943272"/>
            <a:chOff x="207827" y="211898"/>
            <a:chExt cx="2547540" cy="2943272"/>
          </a:xfrm>
        </p:grpSpPr>
        <p:sp>
          <p:nvSpPr>
            <p:cNvPr id="855" name="Google Shape;855;p33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57" name="Google Shape;857;p33"/>
          <p:cNvGrpSpPr/>
          <p:nvPr/>
        </p:nvGrpSpPr>
        <p:grpSpPr>
          <a:xfrm rot="10800000" flipH="1">
            <a:off x="6388527" y="1958228"/>
            <a:ext cx="2547653" cy="2943272"/>
            <a:chOff x="6388527" y="211873"/>
            <a:chExt cx="2547653" cy="2943272"/>
          </a:xfrm>
        </p:grpSpPr>
        <p:sp>
          <p:nvSpPr>
            <p:cNvPr id="858" name="Google Shape;858;p33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9" name="Google Shape;859;p33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60" name="Google Shape;860;p33"/>
          <p:cNvGrpSpPr/>
          <p:nvPr/>
        </p:nvGrpSpPr>
        <p:grpSpPr>
          <a:xfrm rot="10800000" flipH="1">
            <a:off x="207826" y="225723"/>
            <a:ext cx="8728369" cy="84325"/>
            <a:chOff x="449400" y="4824450"/>
            <a:chExt cx="8245200" cy="84325"/>
          </a:xfrm>
        </p:grpSpPr>
        <p:cxnSp>
          <p:nvCxnSpPr>
            <p:cNvPr id="861" name="Google Shape;861;p33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3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3" name="Google Shape;863;p33"/>
          <p:cNvGrpSpPr/>
          <p:nvPr/>
        </p:nvGrpSpPr>
        <p:grpSpPr>
          <a:xfrm rot="-5400000">
            <a:off x="4494133" y="4347547"/>
            <a:ext cx="155647" cy="1005733"/>
            <a:chOff x="3701335" y="2925912"/>
            <a:chExt cx="155647" cy="1005733"/>
          </a:xfrm>
        </p:grpSpPr>
        <p:sp>
          <p:nvSpPr>
            <p:cNvPr id="864" name="Google Shape;864;p33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871" name="Google Shape;871;p33"/>
          <p:cNvSpPr/>
          <p:nvPr/>
        </p:nvSpPr>
        <p:spPr>
          <a:xfrm>
            <a:off x="125621" y="1408738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33"/>
          <p:cNvSpPr/>
          <p:nvPr/>
        </p:nvSpPr>
        <p:spPr>
          <a:xfrm>
            <a:off x="8755221" y="1408738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3" name="Google Shape;873;p33"/>
          <p:cNvSpPr/>
          <p:nvPr/>
        </p:nvSpPr>
        <p:spPr>
          <a:xfrm rot="-2700000">
            <a:off x="536153" y="42743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4" name="Google Shape;874;p33"/>
          <p:cNvSpPr/>
          <p:nvPr/>
        </p:nvSpPr>
        <p:spPr>
          <a:xfrm rot="2700000" flipH="1">
            <a:off x="8421684" y="42743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4"/>
          <p:cNvSpPr txBox="1"/>
          <p:nvPr>
            <p:ph type="title"/>
          </p:nvPr>
        </p:nvSpPr>
        <p:spPr>
          <a:xfrm>
            <a:off x="2603850" y="1228538"/>
            <a:ext cx="3936300" cy="10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77" name="Google Shape;877;p34"/>
          <p:cNvSpPr txBox="1"/>
          <p:nvPr>
            <p:ph type="subTitle" idx="1"/>
          </p:nvPr>
        </p:nvSpPr>
        <p:spPr>
          <a:xfrm>
            <a:off x="3110250" y="2074138"/>
            <a:ext cx="2923500" cy="114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8" name="Google Shape;878;p34"/>
          <p:cNvSpPr txBox="1"/>
          <p:nvPr/>
        </p:nvSpPr>
        <p:spPr>
          <a:xfrm>
            <a:off x="2154863" y="3797375"/>
            <a:ext cx="48342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-GB" sz="1100" b="1" u="sng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-GB" sz="1100" b="1" u="sng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-GB" sz="1100" b="1" u="sng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-GB" sz="1100" u="sng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u="sng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9" name="Google Shape;879;p34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880" name="Google Shape;880;p34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82" name="Google Shape;882;p34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883" name="Google Shape;883;p34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85" name="Google Shape;885;p34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886" name="Google Shape;886;p34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34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8" name="Google Shape;888;p34"/>
          <p:cNvGrpSpPr/>
          <p:nvPr/>
        </p:nvGrpSpPr>
        <p:grpSpPr>
          <a:xfrm rot="10800000" flipH="1">
            <a:off x="180060" y="3684992"/>
            <a:ext cx="155647" cy="1005733"/>
            <a:chOff x="3701335" y="2925912"/>
            <a:chExt cx="155647" cy="1005733"/>
          </a:xfrm>
        </p:grpSpPr>
        <p:sp>
          <p:nvSpPr>
            <p:cNvPr id="889" name="Google Shape;889;p3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896" name="Google Shape;896;p34"/>
          <p:cNvSpPr/>
          <p:nvPr/>
        </p:nvSpPr>
        <p:spPr>
          <a:xfrm rot="10800000" flipH="1">
            <a:off x="126321" y="3319762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7" name="Google Shape;897;p34"/>
          <p:cNvSpPr/>
          <p:nvPr/>
        </p:nvSpPr>
        <p:spPr>
          <a:xfrm rot="10800000" flipH="1">
            <a:off x="8754571" y="3319762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98" name="Google Shape;898;p34"/>
          <p:cNvGrpSpPr/>
          <p:nvPr/>
        </p:nvGrpSpPr>
        <p:grpSpPr>
          <a:xfrm rot="10800000" flipH="1">
            <a:off x="8808310" y="3684992"/>
            <a:ext cx="155647" cy="1005733"/>
            <a:chOff x="3701335" y="2925912"/>
            <a:chExt cx="155647" cy="1005733"/>
          </a:xfrm>
        </p:grpSpPr>
        <p:sp>
          <p:nvSpPr>
            <p:cNvPr id="899" name="Google Shape;899;p34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35"/>
          <p:cNvGrpSpPr/>
          <p:nvPr/>
        </p:nvGrpSpPr>
        <p:grpSpPr>
          <a:xfrm rot="10800000" flipH="1">
            <a:off x="207827" y="1958203"/>
            <a:ext cx="2547540" cy="2943272"/>
            <a:chOff x="207827" y="211898"/>
            <a:chExt cx="2547540" cy="2943272"/>
          </a:xfrm>
        </p:grpSpPr>
        <p:sp>
          <p:nvSpPr>
            <p:cNvPr id="908" name="Google Shape;908;p35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10" name="Google Shape;910;p35"/>
          <p:cNvGrpSpPr/>
          <p:nvPr/>
        </p:nvGrpSpPr>
        <p:grpSpPr>
          <a:xfrm rot="10800000" flipH="1">
            <a:off x="6388527" y="1958228"/>
            <a:ext cx="2547653" cy="2943272"/>
            <a:chOff x="6388527" y="211873"/>
            <a:chExt cx="2547653" cy="2943272"/>
          </a:xfrm>
        </p:grpSpPr>
        <p:sp>
          <p:nvSpPr>
            <p:cNvPr id="911" name="Google Shape;911;p35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13" name="Google Shape;913;p35"/>
          <p:cNvGrpSpPr/>
          <p:nvPr/>
        </p:nvGrpSpPr>
        <p:grpSpPr>
          <a:xfrm rot="10800000" flipH="1">
            <a:off x="207826" y="225723"/>
            <a:ext cx="8728369" cy="84325"/>
            <a:chOff x="449400" y="4824450"/>
            <a:chExt cx="8245200" cy="84325"/>
          </a:xfrm>
        </p:grpSpPr>
        <p:cxnSp>
          <p:nvCxnSpPr>
            <p:cNvPr id="914" name="Google Shape;914;p35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35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6" name="Google Shape;916;p35"/>
          <p:cNvGrpSpPr/>
          <p:nvPr/>
        </p:nvGrpSpPr>
        <p:grpSpPr>
          <a:xfrm rot="-5400000">
            <a:off x="4494133" y="4347547"/>
            <a:ext cx="155647" cy="1005733"/>
            <a:chOff x="3701335" y="2925912"/>
            <a:chExt cx="155647" cy="1005733"/>
          </a:xfrm>
        </p:grpSpPr>
        <p:sp>
          <p:nvSpPr>
            <p:cNvPr id="917" name="Google Shape;917;p3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24" name="Google Shape;924;p35"/>
          <p:cNvSpPr/>
          <p:nvPr/>
        </p:nvSpPr>
        <p:spPr>
          <a:xfrm>
            <a:off x="126321" y="7001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5" name="Google Shape;925;p35"/>
          <p:cNvSpPr/>
          <p:nvPr/>
        </p:nvSpPr>
        <p:spPr>
          <a:xfrm>
            <a:off x="126334" y="11688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6" name="Google Shape;926;p35"/>
          <p:cNvGrpSpPr/>
          <p:nvPr/>
        </p:nvGrpSpPr>
        <p:grpSpPr>
          <a:xfrm>
            <a:off x="8808310" y="597912"/>
            <a:ext cx="155647" cy="1005733"/>
            <a:chOff x="3701335" y="2925912"/>
            <a:chExt cx="155647" cy="1005733"/>
          </a:xfrm>
        </p:grpSpPr>
        <p:sp>
          <p:nvSpPr>
            <p:cNvPr id="927" name="Google Shape;927;p3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1045820" y="3474749"/>
            <a:ext cx="1197315" cy="1342359"/>
            <a:chOff x="4700407" y="4960858"/>
            <a:chExt cx="863490" cy="968094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4765165" y="4960858"/>
              <a:ext cx="798732" cy="968094"/>
              <a:chOff x="4765165" y="4960858"/>
              <a:chExt cx="798732" cy="968094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4772137" y="4967829"/>
                <a:ext cx="784789" cy="954152"/>
              </a:xfrm>
              <a:custGeom>
                <a:avLst/>
                <a:gdLst/>
                <a:ahLst/>
                <a:cxnLst/>
                <a:rect l="l" t="t" r="r" b="b"/>
                <a:pathLst>
                  <a:path w="784789" h="954152" extrusionOk="0">
                    <a:moveTo>
                      <a:pt x="0" y="0"/>
                    </a:moveTo>
                    <a:lnTo>
                      <a:pt x="784790" y="0"/>
                    </a:lnTo>
                    <a:lnTo>
                      <a:pt x="784790" y="954153"/>
                    </a:lnTo>
                    <a:lnTo>
                      <a:pt x="0" y="9541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4765165" y="4960858"/>
                <a:ext cx="798732" cy="968094"/>
              </a:xfrm>
              <a:custGeom>
                <a:avLst/>
                <a:gdLst/>
                <a:ahLst/>
                <a:cxnLst/>
                <a:rect l="l" t="t" r="r" b="b"/>
                <a:pathLst>
                  <a:path w="798732" h="968094" extrusionOk="0">
                    <a:moveTo>
                      <a:pt x="791761" y="968095"/>
                    </a:moveTo>
                    <a:lnTo>
                      <a:pt x="6971" y="968095"/>
                    </a:lnTo>
                    <a:cubicBezTo>
                      <a:pt x="3104" y="968095"/>
                      <a:pt x="0" y="964992"/>
                      <a:pt x="0" y="961124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91761" y="0"/>
                    </a:lnTo>
                    <a:cubicBezTo>
                      <a:pt x="795629" y="0"/>
                      <a:pt x="798732" y="3103"/>
                      <a:pt x="798732" y="6971"/>
                    </a:cubicBezTo>
                    <a:lnTo>
                      <a:pt x="798732" y="961124"/>
                    </a:lnTo>
                    <a:cubicBezTo>
                      <a:pt x="798732" y="964992"/>
                      <a:pt x="795629" y="968095"/>
                      <a:pt x="791761" y="968095"/>
                    </a:cubicBezTo>
                    <a:close/>
                    <a:moveTo>
                      <a:pt x="13942" y="954153"/>
                    </a:moveTo>
                    <a:lnTo>
                      <a:pt x="784790" y="954153"/>
                    </a:lnTo>
                    <a:lnTo>
                      <a:pt x="784790" y="13942"/>
                    </a:lnTo>
                    <a:lnTo>
                      <a:pt x="13942" y="13942"/>
                    </a:lnTo>
                    <a:lnTo>
                      <a:pt x="13942" y="9541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4765118" y="5391356"/>
              <a:ext cx="797586" cy="107099"/>
              <a:chOff x="4765118" y="5391356"/>
              <a:chExt cx="797586" cy="107099"/>
            </a:xfrm>
          </p:grpSpPr>
          <p:sp>
            <p:nvSpPr>
              <p:cNvPr id="939" name="Google Shape;939;p35"/>
              <p:cNvSpPr/>
              <p:nvPr/>
            </p:nvSpPr>
            <p:spPr>
              <a:xfrm rot="5400000">
                <a:off x="5117380" y="5053084"/>
                <a:ext cx="93156" cy="783643"/>
              </a:xfrm>
              <a:custGeom>
                <a:avLst/>
                <a:gdLst/>
                <a:ahLst/>
                <a:cxnLst/>
                <a:rect l="l" t="t" r="r" b="b"/>
                <a:pathLst>
                  <a:path w="93156" h="783643" extrusionOk="0">
                    <a:moveTo>
                      <a:pt x="0" y="0"/>
                    </a:moveTo>
                    <a:lnTo>
                      <a:pt x="93157" y="0"/>
                    </a:lnTo>
                    <a:lnTo>
                      <a:pt x="93157" y="783644"/>
                    </a:lnTo>
                    <a:lnTo>
                      <a:pt x="0" y="7836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4765118" y="5391356"/>
                <a:ext cx="797586" cy="107099"/>
              </a:xfrm>
              <a:custGeom>
                <a:avLst/>
                <a:gdLst/>
                <a:ahLst/>
                <a:cxnLst/>
                <a:rect l="l" t="t" r="r" b="b"/>
                <a:pathLst>
                  <a:path w="797586" h="107099" extrusionOk="0">
                    <a:moveTo>
                      <a:pt x="790615" y="107100"/>
                    </a:moveTo>
                    <a:lnTo>
                      <a:pt x="6971" y="107100"/>
                    </a:lnTo>
                    <a:cubicBezTo>
                      <a:pt x="3104" y="107100"/>
                      <a:pt x="0" y="103996"/>
                      <a:pt x="0" y="100128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lnTo>
                      <a:pt x="790615" y="0"/>
                    </a:lnTo>
                    <a:cubicBezTo>
                      <a:pt x="794483" y="0"/>
                      <a:pt x="797586" y="3104"/>
                      <a:pt x="797586" y="6971"/>
                    </a:cubicBezTo>
                    <a:lnTo>
                      <a:pt x="797586" y="100128"/>
                    </a:lnTo>
                    <a:cubicBezTo>
                      <a:pt x="797586" y="103996"/>
                      <a:pt x="794483" y="107100"/>
                      <a:pt x="790615" y="107100"/>
                    </a:cubicBezTo>
                    <a:close/>
                    <a:moveTo>
                      <a:pt x="13943" y="93157"/>
                    </a:moveTo>
                    <a:lnTo>
                      <a:pt x="783644" y="93157"/>
                    </a:lnTo>
                    <a:lnTo>
                      <a:pt x="783644" y="13943"/>
                    </a:lnTo>
                    <a:lnTo>
                      <a:pt x="13943" y="13943"/>
                    </a:lnTo>
                    <a:lnTo>
                      <a:pt x="13943" y="93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41" name="Google Shape;941;p35"/>
            <p:cNvGrpSpPr/>
            <p:nvPr/>
          </p:nvGrpSpPr>
          <p:grpSpPr>
            <a:xfrm>
              <a:off x="4972488" y="4960858"/>
              <a:ext cx="107099" cy="968094"/>
              <a:chOff x="4972488" y="4960858"/>
              <a:chExt cx="107099" cy="968094"/>
            </a:xfrm>
          </p:grpSpPr>
          <p:sp>
            <p:nvSpPr>
              <p:cNvPr id="942" name="Google Shape;942;p35"/>
              <p:cNvSpPr/>
              <p:nvPr/>
            </p:nvSpPr>
            <p:spPr>
              <a:xfrm>
                <a:off x="4979459" y="4967829"/>
                <a:ext cx="93156" cy="954152"/>
              </a:xfrm>
              <a:custGeom>
                <a:avLst/>
                <a:gdLst/>
                <a:ahLst/>
                <a:cxnLst/>
                <a:rect l="l" t="t" r="r" b="b"/>
                <a:pathLst>
                  <a:path w="93156" h="954152" extrusionOk="0">
                    <a:moveTo>
                      <a:pt x="0" y="0"/>
                    </a:moveTo>
                    <a:lnTo>
                      <a:pt x="93157" y="0"/>
                    </a:lnTo>
                    <a:lnTo>
                      <a:pt x="93157" y="954153"/>
                    </a:lnTo>
                    <a:lnTo>
                      <a:pt x="0" y="9541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>
                <a:off x="4972488" y="4960858"/>
                <a:ext cx="107099" cy="968094"/>
              </a:xfrm>
              <a:custGeom>
                <a:avLst/>
                <a:gdLst/>
                <a:ahLst/>
                <a:cxnLst/>
                <a:rect l="l" t="t" r="r" b="b"/>
                <a:pathLst>
                  <a:path w="107099" h="968094" extrusionOk="0">
                    <a:moveTo>
                      <a:pt x="100128" y="968095"/>
                    </a:moveTo>
                    <a:lnTo>
                      <a:pt x="6971" y="968095"/>
                    </a:lnTo>
                    <a:cubicBezTo>
                      <a:pt x="3104" y="968095"/>
                      <a:pt x="0" y="964992"/>
                      <a:pt x="0" y="961124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100128" y="0"/>
                    </a:lnTo>
                    <a:cubicBezTo>
                      <a:pt x="103996" y="0"/>
                      <a:pt x="107099" y="3103"/>
                      <a:pt x="107099" y="6971"/>
                    </a:cubicBezTo>
                    <a:lnTo>
                      <a:pt x="107099" y="961124"/>
                    </a:lnTo>
                    <a:cubicBezTo>
                      <a:pt x="107099" y="964992"/>
                      <a:pt x="103996" y="968095"/>
                      <a:pt x="100128" y="968095"/>
                    </a:cubicBezTo>
                    <a:close/>
                    <a:moveTo>
                      <a:pt x="13943" y="954153"/>
                    </a:moveTo>
                    <a:lnTo>
                      <a:pt x="93157" y="954153"/>
                    </a:lnTo>
                    <a:lnTo>
                      <a:pt x="93157" y="13895"/>
                    </a:lnTo>
                    <a:lnTo>
                      <a:pt x="13943" y="13895"/>
                    </a:lnTo>
                    <a:lnTo>
                      <a:pt x="13943" y="954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944" name="Google Shape;944;p35"/>
            <p:cNvGrpSpPr/>
            <p:nvPr/>
          </p:nvGrpSpPr>
          <p:grpSpPr>
            <a:xfrm>
              <a:off x="4700407" y="5219137"/>
              <a:ext cx="651262" cy="451545"/>
              <a:chOff x="4700407" y="5219137"/>
              <a:chExt cx="651262" cy="451545"/>
            </a:xfrm>
          </p:grpSpPr>
          <p:grpSp>
            <p:nvGrpSpPr>
              <p:cNvPr id="945" name="Google Shape;945;p35"/>
              <p:cNvGrpSpPr/>
              <p:nvPr/>
            </p:nvGrpSpPr>
            <p:grpSpPr>
              <a:xfrm>
                <a:off x="4700407" y="5420261"/>
                <a:ext cx="329635" cy="250421"/>
                <a:chOff x="4700407" y="5420261"/>
                <a:chExt cx="329635" cy="250421"/>
              </a:xfrm>
            </p:grpSpPr>
            <p:sp>
              <p:nvSpPr>
                <p:cNvPr id="946" name="Google Shape;946;p35"/>
                <p:cNvSpPr/>
                <p:nvPr/>
              </p:nvSpPr>
              <p:spPr>
                <a:xfrm>
                  <a:off x="4707430" y="5427215"/>
                  <a:ext cx="315718" cy="236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718" h="236522" extrusionOk="0">
                      <a:moveTo>
                        <a:pt x="315671" y="52810"/>
                      </a:moveTo>
                      <a:lnTo>
                        <a:pt x="114078" y="226565"/>
                      </a:lnTo>
                      <a:cubicBezTo>
                        <a:pt x="84856" y="251728"/>
                        <a:pt x="40355" y="225658"/>
                        <a:pt x="48090" y="187841"/>
                      </a:cubicBezTo>
                      <a:lnTo>
                        <a:pt x="48090" y="187841"/>
                      </a:lnTo>
                      <a:cubicBezTo>
                        <a:pt x="51910" y="169077"/>
                        <a:pt x="42026" y="150216"/>
                        <a:pt x="24455" y="142624"/>
                      </a:cubicBezTo>
                      <a:lnTo>
                        <a:pt x="24455" y="142624"/>
                      </a:lnTo>
                      <a:cubicBezTo>
                        <a:pt x="-10975" y="127393"/>
                        <a:pt x="-6964" y="75968"/>
                        <a:pt x="30375" y="66322"/>
                      </a:cubicBezTo>
                      <a:lnTo>
                        <a:pt x="288120" y="0"/>
                      </a:lnTo>
                      <a:lnTo>
                        <a:pt x="315719" y="527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47" name="Google Shape;947;p35"/>
                <p:cNvSpPr/>
                <p:nvPr/>
              </p:nvSpPr>
              <p:spPr>
                <a:xfrm>
                  <a:off x="4700407" y="5420261"/>
                  <a:ext cx="329635" cy="25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35" h="250421" extrusionOk="0">
                      <a:moveTo>
                        <a:pt x="94840" y="250422"/>
                      </a:moveTo>
                      <a:cubicBezTo>
                        <a:pt x="86627" y="250422"/>
                        <a:pt x="78319" y="248225"/>
                        <a:pt x="70727" y="243785"/>
                      </a:cubicBezTo>
                      <a:cubicBezTo>
                        <a:pt x="52965" y="233376"/>
                        <a:pt x="44131" y="213608"/>
                        <a:pt x="48238" y="193410"/>
                      </a:cubicBezTo>
                      <a:cubicBezTo>
                        <a:pt x="51389" y="177940"/>
                        <a:pt x="43176" y="162231"/>
                        <a:pt x="28661" y="155975"/>
                      </a:cubicBezTo>
                      <a:cubicBezTo>
                        <a:pt x="9753" y="147859"/>
                        <a:pt x="-1468" y="129332"/>
                        <a:pt x="155" y="108800"/>
                      </a:cubicBezTo>
                      <a:cubicBezTo>
                        <a:pt x="1731" y="88269"/>
                        <a:pt x="15673" y="71700"/>
                        <a:pt x="35584" y="66543"/>
                      </a:cubicBezTo>
                      <a:lnTo>
                        <a:pt x="293329" y="221"/>
                      </a:lnTo>
                      <a:cubicBezTo>
                        <a:pt x="296481" y="-591"/>
                        <a:pt x="299728" y="889"/>
                        <a:pt x="301255" y="3754"/>
                      </a:cubicBezTo>
                      <a:lnTo>
                        <a:pt x="328854" y="56516"/>
                      </a:lnTo>
                      <a:cubicBezTo>
                        <a:pt x="330334" y="59381"/>
                        <a:pt x="329666" y="62914"/>
                        <a:pt x="327230" y="65015"/>
                      </a:cubicBezTo>
                      <a:lnTo>
                        <a:pt x="125637" y="238771"/>
                      </a:lnTo>
                      <a:cubicBezTo>
                        <a:pt x="116709" y="246459"/>
                        <a:pt x="105822" y="250374"/>
                        <a:pt x="94792" y="250374"/>
                      </a:cubicBezTo>
                      <a:close/>
                      <a:moveTo>
                        <a:pt x="291515" y="15118"/>
                      </a:moveTo>
                      <a:lnTo>
                        <a:pt x="39118" y="80056"/>
                      </a:lnTo>
                      <a:cubicBezTo>
                        <a:pt x="22024" y="84449"/>
                        <a:pt x="15005" y="98344"/>
                        <a:pt x="14098" y="109899"/>
                      </a:cubicBezTo>
                      <a:cubicBezTo>
                        <a:pt x="13190" y="121406"/>
                        <a:pt x="18013" y="136255"/>
                        <a:pt x="34247" y="143227"/>
                      </a:cubicBezTo>
                      <a:cubicBezTo>
                        <a:pt x="54779" y="152060"/>
                        <a:pt x="66430" y="174359"/>
                        <a:pt x="61941" y="196227"/>
                      </a:cubicBezTo>
                      <a:cubicBezTo>
                        <a:pt x="58408" y="213512"/>
                        <a:pt x="67814" y="225927"/>
                        <a:pt x="77794" y="231800"/>
                      </a:cubicBezTo>
                      <a:cubicBezTo>
                        <a:pt x="87773" y="237625"/>
                        <a:pt x="103196" y="239774"/>
                        <a:pt x="116565" y="228266"/>
                      </a:cubicBezTo>
                      <a:lnTo>
                        <a:pt x="313956" y="58092"/>
                      </a:lnTo>
                      <a:lnTo>
                        <a:pt x="291515" y="151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948" name="Google Shape;948;p35"/>
              <p:cNvGrpSpPr/>
              <p:nvPr/>
            </p:nvGrpSpPr>
            <p:grpSpPr>
              <a:xfrm>
                <a:off x="5022034" y="5219137"/>
                <a:ext cx="329635" cy="250477"/>
                <a:chOff x="5022034" y="5219137"/>
                <a:chExt cx="329635" cy="250477"/>
              </a:xfrm>
            </p:grpSpPr>
            <p:sp>
              <p:nvSpPr>
                <p:cNvPr id="949" name="Google Shape;949;p35"/>
                <p:cNvSpPr/>
                <p:nvPr/>
              </p:nvSpPr>
              <p:spPr>
                <a:xfrm>
                  <a:off x="5028927" y="5226034"/>
                  <a:ext cx="315692" cy="236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92" h="236514" extrusionOk="0">
                      <a:moveTo>
                        <a:pt x="27598" y="236515"/>
                      </a:moveTo>
                      <a:lnTo>
                        <a:pt x="285343" y="170193"/>
                      </a:lnTo>
                      <a:cubicBezTo>
                        <a:pt x="322682" y="160595"/>
                        <a:pt x="326646" y="109123"/>
                        <a:pt x="291216" y="93891"/>
                      </a:cubicBezTo>
                      <a:lnTo>
                        <a:pt x="291216" y="93891"/>
                      </a:lnTo>
                      <a:cubicBezTo>
                        <a:pt x="273597" y="86347"/>
                        <a:pt x="263761" y="67438"/>
                        <a:pt x="267581" y="48673"/>
                      </a:cubicBezTo>
                      <a:lnTo>
                        <a:pt x="267581" y="48673"/>
                      </a:lnTo>
                      <a:cubicBezTo>
                        <a:pt x="275268" y="10905"/>
                        <a:pt x="230767" y="-15214"/>
                        <a:pt x="201593" y="9949"/>
                      </a:cubicBezTo>
                      <a:lnTo>
                        <a:pt x="0" y="183705"/>
                      </a:lnTo>
                      <a:lnTo>
                        <a:pt x="27598" y="2364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50" name="Google Shape;950;p35"/>
                <p:cNvSpPr/>
                <p:nvPr/>
              </p:nvSpPr>
              <p:spPr>
                <a:xfrm>
                  <a:off x="5022034" y="5219137"/>
                  <a:ext cx="329635" cy="2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35" h="250477" extrusionOk="0">
                      <a:moveTo>
                        <a:pt x="34491" y="250382"/>
                      </a:moveTo>
                      <a:cubicBezTo>
                        <a:pt x="31961" y="250382"/>
                        <a:pt x="29526" y="248998"/>
                        <a:pt x="28332" y="246658"/>
                      </a:cubicBezTo>
                      <a:lnTo>
                        <a:pt x="781" y="193896"/>
                      </a:lnTo>
                      <a:cubicBezTo>
                        <a:pt x="-699" y="191031"/>
                        <a:pt x="-31" y="187498"/>
                        <a:pt x="2405" y="185397"/>
                      </a:cubicBezTo>
                      <a:lnTo>
                        <a:pt x="203998" y="11641"/>
                      </a:lnTo>
                      <a:cubicBezTo>
                        <a:pt x="219611" y="-1824"/>
                        <a:pt x="241146" y="-3782"/>
                        <a:pt x="258908" y="6675"/>
                      </a:cubicBezTo>
                      <a:cubicBezTo>
                        <a:pt x="276670" y="17084"/>
                        <a:pt x="285504" y="36852"/>
                        <a:pt x="281397" y="57050"/>
                      </a:cubicBezTo>
                      <a:cubicBezTo>
                        <a:pt x="278246" y="72520"/>
                        <a:pt x="286459" y="88229"/>
                        <a:pt x="300974" y="94484"/>
                      </a:cubicBezTo>
                      <a:cubicBezTo>
                        <a:pt x="319882" y="102602"/>
                        <a:pt x="331103" y="121128"/>
                        <a:pt x="329480" y="141660"/>
                      </a:cubicBezTo>
                      <a:cubicBezTo>
                        <a:pt x="327904" y="162191"/>
                        <a:pt x="314009" y="178760"/>
                        <a:pt x="294051" y="183917"/>
                      </a:cubicBezTo>
                      <a:lnTo>
                        <a:pt x="36306" y="250239"/>
                      </a:lnTo>
                      <a:cubicBezTo>
                        <a:pt x="35733" y="250382"/>
                        <a:pt x="35160" y="250478"/>
                        <a:pt x="34587" y="250478"/>
                      </a:cubicBezTo>
                      <a:close/>
                      <a:moveTo>
                        <a:pt x="15679" y="192320"/>
                      </a:moveTo>
                      <a:lnTo>
                        <a:pt x="38120" y="235293"/>
                      </a:lnTo>
                      <a:lnTo>
                        <a:pt x="290517" y="170309"/>
                      </a:lnTo>
                      <a:cubicBezTo>
                        <a:pt x="307611" y="165915"/>
                        <a:pt x="314630" y="152021"/>
                        <a:pt x="315537" y="140466"/>
                      </a:cubicBezTo>
                      <a:cubicBezTo>
                        <a:pt x="316445" y="128958"/>
                        <a:pt x="311622" y="114157"/>
                        <a:pt x="295388" y="107185"/>
                      </a:cubicBezTo>
                      <a:cubicBezTo>
                        <a:pt x="274856" y="98352"/>
                        <a:pt x="263205" y="76054"/>
                        <a:pt x="267694" y="54185"/>
                      </a:cubicBezTo>
                      <a:cubicBezTo>
                        <a:pt x="271227" y="36900"/>
                        <a:pt x="261821" y="24485"/>
                        <a:pt x="251841" y="18612"/>
                      </a:cubicBezTo>
                      <a:cubicBezTo>
                        <a:pt x="241862" y="12739"/>
                        <a:pt x="226439" y="10591"/>
                        <a:pt x="213070" y="22146"/>
                      </a:cubicBezTo>
                      <a:lnTo>
                        <a:pt x="15679" y="19232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951" name="Google Shape;951;p35"/>
            <p:cNvGrpSpPr/>
            <p:nvPr/>
          </p:nvGrpSpPr>
          <p:grpSpPr>
            <a:xfrm>
              <a:off x="4929637" y="5354379"/>
              <a:ext cx="192692" cy="192692"/>
              <a:chOff x="4929637" y="5354379"/>
              <a:chExt cx="192692" cy="192692"/>
            </a:xfrm>
          </p:grpSpPr>
          <p:sp>
            <p:nvSpPr>
              <p:cNvPr id="952" name="Google Shape;952;p35"/>
              <p:cNvSpPr/>
              <p:nvPr/>
            </p:nvSpPr>
            <p:spPr>
              <a:xfrm rot="-4601629">
                <a:off x="4945915" y="5370658"/>
                <a:ext cx="160135" cy="160135"/>
              </a:xfrm>
              <a:custGeom>
                <a:avLst/>
                <a:gdLst/>
                <a:ahLst/>
                <a:cxnLst/>
                <a:rect l="l" t="t" r="r" b="b"/>
                <a:pathLst>
                  <a:path w="160243" h="160243" extrusionOk="0">
                    <a:moveTo>
                      <a:pt x="160243" y="80121"/>
                    </a:moveTo>
                    <a:cubicBezTo>
                      <a:pt x="160243" y="124371"/>
                      <a:pt x="124371" y="160243"/>
                      <a:pt x="80121" y="160243"/>
                    </a:cubicBezTo>
                    <a:cubicBezTo>
                      <a:pt x="35872" y="160243"/>
                      <a:pt x="0" y="124371"/>
                      <a:pt x="0" y="80121"/>
                    </a:cubicBezTo>
                    <a:cubicBezTo>
                      <a:pt x="0" y="35871"/>
                      <a:pt x="35872" y="0"/>
                      <a:pt x="80121" y="0"/>
                    </a:cubicBezTo>
                    <a:cubicBezTo>
                      <a:pt x="124371" y="0"/>
                      <a:pt x="160243" y="35871"/>
                      <a:pt x="160243" y="801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53" name="Google Shape;953;p35"/>
              <p:cNvSpPr/>
              <p:nvPr/>
            </p:nvSpPr>
            <p:spPr>
              <a:xfrm>
                <a:off x="4938921" y="5363757"/>
                <a:ext cx="174185" cy="174185"/>
              </a:xfrm>
              <a:custGeom>
                <a:avLst/>
                <a:gdLst/>
                <a:ahLst/>
                <a:cxnLst/>
                <a:rect l="l" t="t" r="r" b="b"/>
                <a:pathLst>
                  <a:path w="174185" h="174185" extrusionOk="0">
                    <a:moveTo>
                      <a:pt x="87093" y="174186"/>
                    </a:moveTo>
                    <a:cubicBezTo>
                      <a:pt x="39058" y="174186"/>
                      <a:pt x="0" y="135127"/>
                      <a:pt x="0" y="87092"/>
                    </a:cubicBezTo>
                    <a:cubicBezTo>
                      <a:pt x="0" y="39058"/>
                      <a:pt x="39058" y="0"/>
                      <a:pt x="87093" y="0"/>
                    </a:cubicBezTo>
                    <a:cubicBezTo>
                      <a:pt x="135127" y="0"/>
                      <a:pt x="174186" y="39058"/>
                      <a:pt x="174186" y="87092"/>
                    </a:cubicBezTo>
                    <a:cubicBezTo>
                      <a:pt x="174186" y="135127"/>
                      <a:pt x="135127" y="174186"/>
                      <a:pt x="87093" y="174186"/>
                    </a:cubicBezTo>
                    <a:close/>
                    <a:moveTo>
                      <a:pt x="87093" y="13942"/>
                    </a:moveTo>
                    <a:cubicBezTo>
                      <a:pt x="46746" y="13942"/>
                      <a:pt x="13942" y="46745"/>
                      <a:pt x="13942" y="87092"/>
                    </a:cubicBezTo>
                    <a:cubicBezTo>
                      <a:pt x="13942" y="127440"/>
                      <a:pt x="46746" y="160243"/>
                      <a:pt x="87093" y="160243"/>
                    </a:cubicBezTo>
                    <a:cubicBezTo>
                      <a:pt x="127440" y="160243"/>
                      <a:pt x="160243" y="127440"/>
                      <a:pt x="160243" y="87092"/>
                    </a:cubicBezTo>
                    <a:cubicBezTo>
                      <a:pt x="160243" y="46745"/>
                      <a:pt x="127440" y="13942"/>
                      <a:pt x="87093" y="139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954" name="Google Shape;954;p35"/>
          <p:cNvGrpSpPr/>
          <p:nvPr/>
        </p:nvGrpSpPr>
        <p:grpSpPr>
          <a:xfrm>
            <a:off x="2160538" y="3070995"/>
            <a:ext cx="594845" cy="561133"/>
            <a:chOff x="6572113" y="2730670"/>
            <a:chExt cx="594845" cy="561133"/>
          </a:xfrm>
        </p:grpSpPr>
        <p:sp>
          <p:nvSpPr>
            <p:cNvPr id="955" name="Google Shape;955;p35"/>
            <p:cNvSpPr/>
            <p:nvPr/>
          </p:nvSpPr>
          <p:spPr>
            <a:xfrm rot="-2700000">
              <a:off x="6610653" y="2769209"/>
              <a:ext cx="186084" cy="186084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 rot="-2700000">
              <a:off x="6913707" y="3175177"/>
              <a:ext cx="96616" cy="96616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 rot="-2700000">
              <a:off x="7050332" y="2813940"/>
              <a:ext cx="96616" cy="96616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58" name="Google Shape;958;p35"/>
          <p:cNvGrpSpPr/>
          <p:nvPr/>
        </p:nvGrpSpPr>
        <p:grpSpPr>
          <a:xfrm rot="10800000">
            <a:off x="7331305" y="521223"/>
            <a:ext cx="1241176" cy="1241176"/>
            <a:chOff x="3895109" y="2278369"/>
            <a:chExt cx="1093451" cy="1093451"/>
          </a:xfrm>
        </p:grpSpPr>
        <p:sp>
          <p:nvSpPr>
            <p:cNvPr id="959" name="Google Shape;959;p35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60" name="Google Shape;960;p35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961" name="Google Shape;961;p35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2" name="Google Shape;962;p35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3" name="Google Shape;963;p35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4" name="Google Shape;964;p35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6" name="Google Shape;966;p35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7" name="Google Shape;967;p35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8" name="Google Shape;968;p35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9" name="Google Shape;969;p35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0" name="Google Shape;970;p35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1" name="Google Shape;971;p35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2" name="Google Shape;972;p35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3" name="Google Shape;973;p35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4" name="Google Shape;974;p35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5" name="Google Shape;975;p35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6" name="Google Shape;976;p35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7" name="Google Shape;977;p35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8" name="Google Shape;978;p35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79" name="Google Shape;979;p35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0" name="Google Shape;980;p35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1" name="Google Shape;981;p35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2" name="Google Shape;982;p35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3" name="Google Shape;983;p35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5" name="Google Shape;985;p35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6" name="Google Shape;986;p35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3" name="Google Shape;993;p35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4" name="Google Shape;994;p35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5" name="Google Shape;995;p35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6" name="Google Shape;996;p35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7" name="Google Shape;997;p35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8" name="Google Shape;998;p35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09" name="Google Shape;1009;p35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0" name="Google Shape;1010;p35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3" name="Google Shape;1013;p35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7" name="Google Shape;1017;p35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8" name="Google Shape;1018;p35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19" name="Google Shape;1019;p35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0" name="Google Shape;1020;p35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1" name="Google Shape;1021;p35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2" name="Google Shape;1022;p35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3" name="Google Shape;1023;p35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4" name="Google Shape;1024;p35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5" name="Google Shape;1025;p35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6" name="Google Shape;1026;p35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7" name="Google Shape;1027;p35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8" name="Google Shape;1028;p35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29" name="Google Shape;1029;p35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0" name="Google Shape;1030;p35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1" name="Google Shape;1031;p35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2" name="Google Shape;1032;p35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3" name="Google Shape;1033;p35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4" name="Google Shape;1034;p35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5" name="Google Shape;1035;p35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6" name="Google Shape;1036;p35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7" name="Google Shape;1037;p35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8" name="Google Shape;1038;p35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041" name="Google Shape;1041;p35"/>
          <p:cNvGrpSpPr/>
          <p:nvPr/>
        </p:nvGrpSpPr>
        <p:grpSpPr>
          <a:xfrm rot="10800000">
            <a:off x="7061994" y="1093934"/>
            <a:ext cx="824353" cy="824353"/>
            <a:chOff x="3895109" y="2278369"/>
            <a:chExt cx="1093451" cy="1093451"/>
          </a:xfrm>
        </p:grpSpPr>
        <p:sp>
          <p:nvSpPr>
            <p:cNvPr id="1042" name="Google Shape;1042;p35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043" name="Google Shape;1043;p35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044" name="Google Shape;1044;p35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5" name="Google Shape;1045;p35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6" name="Google Shape;1046;p35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7" name="Google Shape;1047;p35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" name="Google Shape;1048;p35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" name="Google Shape;1049;p35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0" name="Google Shape;1050;p35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1" name="Google Shape;1051;p35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2" name="Google Shape;1052;p35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3" name="Google Shape;1053;p35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4" name="Google Shape;1054;p35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5" name="Google Shape;1055;p35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6" name="Google Shape;1056;p35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7" name="Google Shape;1057;p35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8" name="Google Shape;1058;p35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0" name="Google Shape;1060;p35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1" name="Google Shape;1061;p35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2" name="Google Shape;1062;p35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3" name="Google Shape;1063;p35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4" name="Google Shape;1064;p35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6" name="Google Shape;1066;p35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7" name="Google Shape;1067;p35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8" name="Google Shape;1068;p35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69" name="Google Shape;1069;p35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0" name="Google Shape;1070;p35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2" name="Google Shape;1072;p35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3" name="Google Shape;1073;p35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4" name="Google Shape;1074;p35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5" name="Google Shape;1075;p35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6" name="Google Shape;1076;p35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7" name="Google Shape;1077;p35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1" name="Google Shape;1081;p35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2" name="Google Shape;1082;p35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3" name="Google Shape;1083;p35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4" name="Google Shape;1084;p35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5" name="Google Shape;1085;p35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6" name="Google Shape;1086;p35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7" name="Google Shape;1087;p35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8" name="Google Shape;1088;p35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89" name="Google Shape;1089;p35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0" name="Google Shape;1090;p35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1" name="Google Shape;1091;p35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2" name="Google Shape;1092;p35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3" name="Google Shape;1093;p35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4" name="Google Shape;1094;p35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5" name="Google Shape;1095;p35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6" name="Google Shape;1096;p35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7" name="Google Shape;1097;p35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8" name="Google Shape;1098;p35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99" name="Google Shape;1099;p35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0" name="Google Shape;1100;p35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1" name="Google Shape;1101;p35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2" name="Google Shape;1102;p35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3" name="Google Shape;1103;p35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4" name="Google Shape;1104;p35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5" name="Google Shape;1105;p35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6" name="Google Shape;1106;p35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7" name="Google Shape;1107;p35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8" name="Google Shape;1108;p35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9" name="Google Shape;1109;p35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0" name="Google Shape;1110;p35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1" name="Google Shape;1111;p35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2" name="Google Shape;1112;p35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3" name="Google Shape;1113;p35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5" name="Google Shape;1115;p35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6" name="Google Shape;1116;p35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7" name="Google Shape;1117;p35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8" name="Google Shape;1118;p35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9" name="Google Shape;1119;p35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0" name="Google Shape;1120;p35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1" name="Google Shape;1121;p35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2" name="Google Shape;1122;p35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3" name="Google Shape;1123;p35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124" name="Google Shape;1124;p35"/>
          <p:cNvGrpSpPr/>
          <p:nvPr/>
        </p:nvGrpSpPr>
        <p:grpSpPr>
          <a:xfrm rot="10800000">
            <a:off x="7062007" y="729644"/>
            <a:ext cx="671926" cy="671926"/>
            <a:chOff x="3895109" y="2278369"/>
            <a:chExt cx="1093451" cy="1093451"/>
          </a:xfrm>
        </p:grpSpPr>
        <p:sp>
          <p:nvSpPr>
            <p:cNvPr id="1125" name="Google Shape;1125;p35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126" name="Google Shape;1126;p35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127" name="Google Shape;1127;p35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8" name="Google Shape;1128;p35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2" name="Google Shape;1132;p35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3" name="Google Shape;1133;p35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5" name="Google Shape;1135;p35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7" name="Google Shape;1137;p35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8" name="Google Shape;1138;p35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0" name="Google Shape;1140;p35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1" name="Google Shape;1141;p35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2" name="Google Shape;1142;p35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3" name="Google Shape;1143;p35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4" name="Google Shape;1144;p35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5" name="Google Shape;1145;p35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8" name="Google Shape;1148;p35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49" name="Google Shape;1149;p35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2" name="Google Shape;1152;p35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3" name="Google Shape;1153;p35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4" name="Google Shape;1154;p35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5" name="Google Shape;1155;p35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9" name="Google Shape;1159;p35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0" name="Google Shape;1160;p35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1" name="Google Shape;1161;p35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4" name="Google Shape;1164;p35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5" name="Google Shape;1165;p35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6" name="Google Shape;1166;p35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7" name="Google Shape;1167;p35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8" name="Google Shape;1168;p35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9" name="Google Shape;1169;p35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0" name="Google Shape;1170;p35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1" name="Google Shape;1171;p35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2" name="Google Shape;1172;p35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3" name="Google Shape;1173;p35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4" name="Google Shape;1174;p35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5" name="Google Shape;1175;p35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9" name="Google Shape;1179;p35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0" name="Google Shape;1180;p35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1" name="Google Shape;1181;p35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2" name="Google Shape;1182;p35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3" name="Google Shape;1183;p35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4" name="Google Shape;1184;p35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5" name="Google Shape;1185;p35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6" name="Google Shape;1186;p35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7" name="Google Shape;1187;p35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8" name="Google Shape;1188;p35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9" name="Google Shape;1189;p35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0" name="Google Shape;1190;p35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1" name="Google Shape;1191;p35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2" name="Google Shape;1192;p35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7" name="Google Shape;1197;p35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3" name="Google Shape;1203;p35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1207" name="Google Shape;1207;p35"/>
          <p:cNvCxnSpPr/>
          <p:nvPr/>
        </p:nvCxnSpPr>
        <p:spPr>
          <a:xfrm>
            <a:off x="4571951" y="319926"/>
            <a:ext cx="0" cy="11583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8" name="Google Shape;1208;p35"/>
          <p:cNvSpPr/>
          <p:nvPr/>
        </p:nvSpPr>
        <p:spPr>
          <a:xfrm>
            <a:off x="4305101" y="1463626"/>
            <a:ext cx="533700" cy="5610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6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1211" name="Google Shape;1211;p36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13" name="Google Shape;1213;p36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1214" name="Google Shape;1214;p36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5" name="Google Shape;1215;p36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16" name="Google Shape;1216;p36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1217" name="Google Shape;1217;p36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36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9" name="Google Shape;1219;p36"/>
          <p:cNvGrpSpPr/>
          <p:nvPr/>
        </p:nvGrpSpPr>
        <p:grpSpPr>
          <a:xfrm>
            <a:off x="8808310" y="3472162"/>
            <a:ext cx="155647" cy="1005733"/>
            <a:chOff x="3701335" y="2925912"/>
            <a:chExt cx="155647" cy="1005733"/>
          </a:xfrm>
        </p:grpSpPr>
        <p:sp>
          <p:nvSpPr>
            <p:cNvPr id="1220" name="Google Shape;1220;p36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27" name="Google Shape;1227;p36"/>
          <p:cNvGrpSpPr/>
          <p:nvPr/>
        </p:nvGrpSpPr>
        <p:grpSpPr>
          <a:xfrm>
            <a:off x="126321" y="3609088"/>
            <a:ext cx="263113" cy="731850"/>
            <a:chOff x="126321" y="700125"/>
            <a:chExt cx="263113" cy="731850"/>
          </a:xfrm>
        </p:grpSpPr>
        <p:sp>
          <p:nvSpPr>
            <p:cNvPr id="1228" name="Google Shape;1228;p36"/>
            <p:cNvSpPr/>
            <p:nvPr/>
          </p:nvSpPr>
          <p:spPr>
            <a:xfrm>
              <a:off x="126321" y="70012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26334" y="1168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0" name="Google Shape;1230;p36"/>
          <p:cNvGrpSpPr/>
          <p:nvPr/>
        </p:nvGrpSpPr>
        <p:grpSpPr>
          <a:xfrm rot="-5400000">
            <a:off x="4494133" y="-240228"/>
            <a:ext cx="155647" cy="1005733"/>
            <a:chOff x="3701335" y="2925912"/>
            <a:chExt cx="155647" cy="1005733"/>
          </a:xfrm>
        </p:grpSpPr>
        <p:sp>
          <p:nvSpPr>
            <p:cNvPr id="1231" name="Google Shape;1231;p36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38" name="Google Shape;1238;p36"/>
          <p:cNvGrpSpPr/>
          <p:nvPr/>
        </p:nvGrpSpPr>
        <p:grpSpPr>
          <a:xfrm rot="10800000" flipH="1">
            <a:off x="582402" y="433846"/>
            <a:ext cx="1561667" cy="1561667"/>
            <a:chOff x="3895109" y="2278369"/>
            <a:chExt cx="1093451" cy="1093451"/>
          </a:xfrm>
        </p:grpSpPr>
        <p:sp>
          <p:nvSpPr>
            <p:cNvPr id="1239" name="Google Shape;1239;p36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40" name="Google Shape;1240;p36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241" name="Google Shape;1241;p36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4" name="Google Shape;1254;p36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6" name="Google Shape;1256;p36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7" name="Google Shape;1257;p36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0" name="Google Shape;1270;p36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1" name="Google Shape;1271;p36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2" name="Google Shape;1272;p36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3" name="Google Shape;1273;p36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4" name="Google Shape;1274;p36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5" name="Google Shape;1275;p36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6" name="Google Shape;1276;p36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7" name="Google Shape;1277;p36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8" name="Google Shape;1278;p36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9" name="Google Shape;1279;p36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0" name="Google Shape;1280;p36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1" name="Google Shape;1281;p36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2" name="Google Shape;1282;p36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3" name="Google Shape;1283;p36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4" name="Google Shape;1284;p36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5" name="Google Shape;1285;p36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6" name="Google Shape;1286;p36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7" name="Google Shape;1287;p36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8" name="Google Shape;1288;p36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9" name="Google Shape;1289;p36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0" name="Google Shape;1290;p36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1" name="Google Shape;1291;p36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2" name="Google Shape;1292;p36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3" name="Google Shape;1293;p36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6" name="Google Shape;1296;p36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7" name="Google Shape;1297;p36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8" name="Google Shape;1298;p36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9" name="Google Shape;1299;p36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0" name="Google Shape;1300;p36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4" name="Google Shape;1304;p36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5" name="Google Shape;1305;p36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6" name="Google Shape;1306;p36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7" name="Google Shape;1307;p36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8" name="Google Shape;1308;p36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2" name="Google Shape;1312;p36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3" name="Google Shape;1313;p36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4" name="Google Shape;1314;p36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5" name="Google Shape;1315;p36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321" name="Google Shape;1321;p36"/>
          <p:cNvGrpSpPr/>
          <p:nvPr/>
        </p:nvGrpSpPr>
        <p:grpSpPr>
          <a:xfrm rot="10800000" flipH="1">
            <a:off x="1445876" y="1154310"/>
            <a:ext cx="1037248" cy="1037248"/>
            <a:chOff x="3895109" y="2278369"/>
            <a:chExt cx="1093451" cy="1093451"/>
          </a:xfrm>
        </p:grpSpPr>
        <p:sp>
          <p:nvSpPr>
            <p:cNvPr id="1322" name="Google Shape;1322;p36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23" name="Google Shape;1323;p36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324" name="Google Shape;1324;p36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4" name="Google Shape;1334;p36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5" name="Google Shape;1335;p36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6" name="Google Shape;1336;p36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7" name="Google Shape;1337;p36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8" name="Google Shape;1338;p36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9" name="Google Shape;1339;p36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0" name="Google Shape;1340;p36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1" name="Google Shape;1341;p36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2" name="Google Shape;1342;p36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3" name="Google Shape;1343;p36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4" name="Google Shape;1344;p36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5" name="Google Shape;1345;p36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6" name="Google Shape;1346;p36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7" name="Google Shape;1347;p36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8" name="Google Shape;1348;p36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9" name="Google Shape;1349;p36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0" name="Google Shape;1350;p36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2" name="Google Shape;1352;p36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3" name="Google Shape;1353;p36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4" name="Google Shape;1354;p36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5" name="Google Shape;1355;p36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6" name="Google Shape;1356;p36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7" name="Google Shape;1357;p36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8" name="Google Shape;1358;p36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9" name="Google Shape;1359;p36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0" name="Google Shape;1360;p36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1" name="Google Shape;1361;p36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2" name="Google Shape;1362;p36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3" name="Google Shape;1363;p36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4" name="Google Shape;1364;p36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5" name="Google Shape;1365;p36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6" name="Google Shape;1366;p36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7" name="Google Shape;1367;p36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8" name="Google Shape;1368;p36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9" name="Google Shape;1369;p36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0" name="Google Shape;1370;p36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1" name="Google Shape;1371;p36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2" name="Google Shape;1372;p36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3" name="Google Shape;1373;p36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4" name="Google Shape;1374;p36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5" name="Google Shape;1375;p36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6" name="Google Shape;1376;p36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7" name="Google Shape;1377;p36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8" name="Google Shape;1378;p36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9" name="Google Shape;1379;p36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0" name="Google Shape;1380;p36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1" name="Google Shape;1381;p36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2" name="Google Shape;1382;p36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3" name="Google Shape;1383;p36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4" name="Google Shape;1384;p36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5" name="Google Shape;1385;p36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6" name="Google Shape;1386;p36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7" name="Google Shape;1387;p36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8" name="Google Shape;1388;p36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89" name="Google Shape;1389;p36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0" name="Google Shape;1390;p36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1" name="Google Shape;1391;p36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2" name="Google Shape;1392;p36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3" name="Google Shape;1393;p36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4" name="Google Shape;1394;p36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5" name="Google Shape;1395;p36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6" name="Google Shape;1396;p36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7" name="Google Shape;1397;p36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8" name="Google Shape;1398;p36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9" name="Google Shape;1399;p36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0" name="Google Shape;1400;p36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1" name="Google Shape;1401;p36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2" name="Google Shape;1402;p36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3" name="Google Shape;1403;p36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404" name="Google Shape;1404;p36"/>
          <p:cNvGrpSpPr/>
          <p:nvPr/>
        </p:nvGrpSpPr>
        <p:grpSpPr>
          <a:xfrm rot="10800000" flipH="1">
            <a:off x="1637644" y="695945"/>
            <a:ext cx="845456" cy="845456"/>
            <a:chOff x="3895109" y="2278369"/>
            <a:chExt cx="1093451" cy="1093451"/>
          </a:xfrm>
        </p:grpSpPr>
        <p:sp>
          <p:nvSpPr>
            <p:cNvPr id="1405" name="Google Shape;1405;p36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406" name="Google Shape;1406;p36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407" name="Google Shape;1407;p36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8" name="Google Shape;1408;p36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09" name="Google Shape;1409;p36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0" name="Google Shape;1410;p36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1" name="Google Shape;1411;p36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2" name="Google Shape;1412;p36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7" name="Google Shape;1417;p36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8" name="Google Shape;1418;p36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0" name="Google Shape;1420;p36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1" name="Google Shape;1421;p36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2" name="Google Shape;1422;p36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3" name="Google Shape;1423;p36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4" name="Google Shape;1424;p36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5" name="Google Shape;1425;p36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7" name="Google Shape;1427;p36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8" name="Google Shape;1428;p36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9" name="Google Shape;1429;p36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0" name="Google Shape;1430;p36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1" name="Google Shape;1431;p36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2" name="Google Shape;1432;p36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3" name="Google Shape;1433;p36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4" name="Google Shape;1434;p36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5" name="Google Shape;1435;p36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6" name="Google Shape;1436;p36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7" name="Google Shape;1437;p36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8" name="Google Shape;1438;p36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9" name="Google Shape;1439;p36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0" name="Google Shape;1440;p36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1" name="Google Shape;1441;p36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2" name="Google Shape;1442;p36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3" name="Google Shape;1443;p36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4" name="Google Shape;1444;p36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5" name="Google Shape;1445;p36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6" name="Google Shape;1446;p36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7" name="Google Shape;1447;p36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8" name="Google Shape;1448;p36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9" name="Google Shape;1449;p36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0" name="Google Shape;1450;p36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1" name="Google Shape;1451;p36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2" name="Google Shape;1452;p36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3" name="Google Shape;1453;p36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4" name="Google Shape;1454;p36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5" name="Google Shape;1455;p36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6" name="Google Shape;1456;p36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7" name="Google Shape;1457;p36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8" name="Google Shape;1458;p36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9" name="Google Shape;1459;p36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0" name="Google Shape;1460;p36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1" name="Google Shape;1461;p36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2" name="Google Shape;1462;p36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3" name="Google Shape;1463;p36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4" name="Google Shape;1464;p36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5" name="Google Shape;1465;p36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6" name="Google Shape;1466;p36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7" name="Google Shape;1467;p36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8" name="Google Shape;1468;p36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69" name="Google Shape;1469;p36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0" name="Google Shape;1470;p36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1" name="Google Shape;1471;p36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2" name="Google Shape;1472;p36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3" name="Google Shape;1473;p36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4" name="Google Shape;1474;p36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5" name="Google Shape;1475;p36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6" name="Google Shape;1476;p36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7" name="Google Shape;1477;p36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8" name="Google Shape;1478;p36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9" name="Google Shape;1479;p36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0" name="Google Shape;1480;p36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1" name="Google Shape;1481;p36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2" name="Google Shape;1482;p36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3" name="Google Shape;1483;p36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4" name="Google Shape;1484;p36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5" name="Google Shape;1485;p36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86" name="Google Shape;1486;p36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487" name="Google Shape;1487;p36"/>
          <p:cNvGrpSpPr/>
          <p:nvPr/>
        </p:nvGrpSpPr>
        <p:grpSpPr>
          <a:xfrm>
            <a:off x="7707477" y="2116175"/>
            <a:ext cx="1127574" cy="78525"/>
            <a:chOff x="303350" y="1986650"/>
            <a:chExt cx="1244700" cy="78525"/>
          </a:xfrm>
        </p:grpSpPr>
        <p:cxnSp>
          <p:nvCxnSpPr>
            <p:cNvPr id="1488" name="Google Shape;1488;p36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36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0" name="Google Shape;1490;p36"/>
          <p:cNvGrpSpPr/>
          <p:nvPr/>
        </p:nvGrpSpPr>
        <p:grpSpPr>
          <a:xfrm>
            <a:off x="6640966" y="2560070"/>
            <a:ext cx="691383" cy="2257286"/>
            <a:chOff x="3950629" y="3460084"/>
            <a:chExt cx="756188" cy="2468868"/>
          </a:xfrm>
        </p:grpSpPr>
        <p:grpSp>
          <p:nvGrpSpPr>
            <p:cNvPr id="1491" name="Google Shape;1491;p36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1492" name="Google Shape;1492;p36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93" name="Google Shape;1493;p36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94" name="Google Shape;1494;p36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1495" name="Google Shape;1495;p36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497" name="Google Shape;1497;p36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1498" name="Google Shape;1498;p36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99" name="Google Shape;1499;p36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00" name="Google Shape;1500;p36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1501" name="Google Shape;1501;p36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02" name="Google Shape;1502;p36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503" name="Google Shape;1503;p36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rgbClr val="FAB6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505" name="Google Shape;1505;p36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1506" name="Google Shape;1506;p36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08" name="Google Shape;1508;p36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1509" name="Google Shape;1509;p36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11" name="Google Shape;1511;p36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1512" name="Google Shape;1512;p36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1513" name="Google Shape;1513;p36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4" name="Google Shape;1514;p36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515" name="Google Shape;1515;p36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1516" name="Google Shape;1516;p36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7" name="Google Shape;1517;p36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1518" name="Google Shape;1518;p36"/>
          <p:cNvGrpSpPr/>
          <p:nvPr/>
        </p:nvGrpSpPr>
        <p:grpSpPr>
          <a:xfrm>
            <a:off x="6584697" y="2589492"/>
            <a:ext cx="953954" cy="794590"/>
            <a:chOff x="7372897" y="2589492"/>
            <a:chExt cx="953954" cy="794590"/>
          </a:xfrm>
        </p:grpSpPr>
        <p:sp>
          <p:nvSpPr>
            <p:cNvPr id="1519" name="Google Shape;1519;p36"/>
            <p:cNvSpPr/>
            <p:nvPr/>
          </p:nvSpPr>
          <p:spPr>
            <a:xfrm rot="-2700000">
              <a:off x="7392907" y="2985627"/>
              <a:ext cx="96616" cy="96616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0" name="Google Shape;1520;p36"/>
            <p:cNvSpPr/>
            <p:nvPr/>
          </p:nvSpPr>
          <p:spPr>
            <a:xfrm rot="-2700000">
              <a:off x="8102228" y="3159459"/>
              <a:ext cx="186084" cy="186084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1" name="Google Shape;1521;p36"/>
            <p:cNvSpPr/>
            <p:nvPr/>
          </p:nvSpPr>
          <p:spPr>
            <a:xfrm rot="-2700000">
              <a:off x="8083720" y="2609502"/>
              <a:ext cx="96616" cy="96616"/>
            </a:xfrm>
            <a:custGeom>
              <a:avLst/>
              <a:gdLst/>
              <a:ahLst/>
              <a:cxnLst/>
              <a:rect l="l" t="t" r="r" b="b"/>
              <a:pathLst>
                <a:path w="69712" h="69712" extrusionOk="0">
                  <a:moveTo>
                    <a:pt x="69712" y="34856"/>
                  </a:moveTo>
                  <a:cubicBezTo>
                    <a:pt x="69712" y="54107"/>
                    <a:pt x="54107" y="69712"/>
                    <a:pt x="34856" y="69712"/>
                  </a:cubicBezTo>
                  <a:cubicBezTo>
                    <a:pt x="15606" y="69712"/>
                    <a:pt x="0" y="54107"/>
                    <a:pt x="0" y="34856"/>
                  </a:cubicBezTo>
                  <a:cubicBezTo>
                    <a:pt x="0" y="15606"/>
                    <a:pt x="15606" y="0"/>
                    <a:pt x="34856" y="0"/>
                  </a:cubicBezTo>
                  <a:cubicBezTo>
                    <a:pt x="54107" y="0"/>
                    <a:pt x="69712" y="15606"/>
                    <a:pt x="69712" y="3485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522" name="Google Shape;1522;p36"/>
          <p:cNvGrpSpPr/>
          <p:nvPr/>
        </p:nvGrpSpPr>
        <p:grpSpPr>
          <a:xfrm>
            <a:off x="1100616" y="3271045"/>
            <a:ext cx="1127573" cy="1546221"/>
            <a:chOff x="4165911" y="4808827"/>
            <a:chExt cx="816904" cy="1120125"/>
          </a:xfrm>
        </p:grpSpPr>
        <p:grpSp>
          <p:nvGrpSpPr>
            <p:cNvPr id="1523" name="Google Shape;1523;p36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1524" name="Google Shape;1524;p36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526" name="Google Shape;1526;p36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31" name="Google Shape;1531;p36"/>
          <p:cNvSpPr/>
          <p:nvPr/>
        </p:nvSpPr>
        <p:spPr>
          <a:xfrm rot="-2700000">
            <a:off x="1912482" y="282509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2" name="Google Shape;1532;p36"/>
          <p:cNvSpPr/>
          <p:nvPr/>
        </p:nvSpPr>
        <p:spPr>
          <a:xfrm rot="-2700000">
            <a:off x="1567915" y="2538372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3" name="Google Shape;1533;p36"/>
          <p:cNvSpPr/>
          <p:nvPr/>
        </p:nvSpPr>
        <p:spPr>
          <a:xfrm rot="-2700000">
            <a:off x="1636395" y="296174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type="subTitle" idx="1"/>
          </p:nvPr>
        </p:nvSpPr>
        <p:spPr>
          <a:xfrm>
            <a:off x="1048275" y="1355850"/>
            <a:ext cx="3401400" cy="295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7" name="Google Shape;97;p5"/>
          <p:cNvSpPr txBox="1"/>
          <p:nvPr>
            <p:ph type="subTitle" idx="2"/>
          </p:nvPr>
        </p:nvSpPr>
        <p:spPr>
          <a:xfrm>
            <a:off x="4694275" y="1355850"/>
            <a:ext cx="3401400" cy="295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grpSp>
        <p:nvGrpSpPr>
          <p:cNvPr id="98" name="Google Shape;98;p5"/>
          <p:cNvGrpSpPr/>
          <p:nvPr/>
        </p:nvGrpSpPr>
        <p:grpSpPr>
          <a:xfrm rot="10800000">
            <a:off x="207827" y="225725"/>
            <a:ext cx="4364184" cy="84325"/>
            <a:chOff x="449400" y="4824450"/>
            <a:chExt cx="8245200" cy="84325"/>
          </a:xfrm>
        </p:grpSpPr>
        <p:cxnSp>
          <p:nvCxnSpPr>
            <p:cNvPr id="99" name="Google Shape;99;p5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5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" name="Google Shape;101;p5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102" name="Google Shape;102;p5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" name="Google Shape;104;p5"/>
          <p:cNvSpPr/>
          <p:nvPr/>
        </p:nvSpPr>
        <p:spPr>
          <a:xfrm>
            <a:off x="8754571" y="33608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180060" y="576087"/>
            <a:ext cx="155647" cy="1005733"/>
            <a:chOff x="3701335" y="2925912"/>
            <a:chExt cx="155647" cy="1005733"/>
          </a:xfrm>
        </p:grpSpPr>
        <p:sp>
          <p:nvSpPr>
            <p:cNvPr id="106" name="Google Shape;106;p5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126321" y="1714450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" name="Google Shape;114;p5"/>
          <p:cNvGrpSpPr/>
          <p:nvPr/>
        </p:nvGrpSpPr>
        <p:grpSpPr>
          <a:xfrm>
            <a:off x="12" y="4048350"/>
            <a:ext cx="672885" cy="78525"/>
            <a:chOff x="303350" y="1986650"/>
            <a:chExt cx="1244700" cy="78525"/>
          </a:xfrm>
        </p:grpSpPr>
        <p:cxnSp>
          <p:nvCxnSpPr>
            <p:cNvPr id="115" name="Google Shape;115;p5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oogle Shape;117;p5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118" name="Google Shape;118;p5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22" name="Google Shape;122;p6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123" name="Google Shape;123;p6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6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" name="Google Shape;125;p6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126" name="Google Shape;126;p6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8" name="Google Shape;128;p6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129" name="Google Shape;129;p6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1" name="Google Shape;131;p6"/>
          <p:cNvGrpSpPr/>
          <p:nvPr/>
        </p:nvGrpSpPr>
        <p:grpSpPr>
          <a:xfrm rot="-5400000">
            <a:off x="4494120" y="-252378"/>
            <a:ext cx="155647" cy="1005733"/>
            <a:chOff x="3701335" y="2925912"/>
            <a:chExt cx="155647" cy="1005733"/>
          </a:xfrm>
        </p:grpSpPr>
        <p:sp>
          <p:nvSpPr>
            <p:cNvPr id="132" name="Google Shape;132;p6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9" name="Google Shape;139;p6"/>
          <p:cNvSpPr/>
          <p:nvPr/>
        </p:nvSpPr>
        <p:spPr>
          <a:xfrm>
            <a:off x="126321" y="36202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6"/>
          <p:cNvSpPr/>
          <p:nvPr/>
        </p:nvSpPr>
        <p:spPr>
          <a:xfrm>
            <a:off x="8754571" y="36202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6"/>
          <p:cNvSpPr/>
          <p:nvPr/>
        </p:nvSpPr>
        <p:spPr>
          <a:xfrm>
            <a:off x="126334" y="40889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6"/>
          <p:cNvSpPr/>
          <p:nvPr/>
        </p:nvSpPr>
        <p:spPr>
          <a:xfrm>
            <a:off x="8754584" y="40889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713225" y="1014300"/>
            <a:ext cx="35118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7"/>
          <p:cNvSpPr txBox="1"/>
          <p:nvPr>
            <p:ph type="subTitle" idx="1"/>
          </p:nvPr>
        </p:nvSpPr>
        <p:spPr>
          <a:xfrm>
            <a:off x="713225" y="2834400"/>
            <a:ext cx="38202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7"/>
          <p:cNvSpPr/>
          <p:nvPr>
            <p:ph type="pic" idx="2"/>
          </p:nvPr>
        </p:nvSpPr>
        <p:spPr>
          <a:xfrm>
            <a:off x="4848300" y="777600"/>
            <a:ext cx="3616500" cy="3588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7" name="Google Shape;147;p7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148" name="Google Shape;148;p7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50" name="Google Shape;150;p7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151" name="Google Shape;151;p7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7"/>
          <p:cNvGrpSpPr/>
          <p:nvPr/>
        </p:nvGrpSpPr>
        <p:grpSpPr>
          <a:xfrm rot="10800000" flipH="1">
            <a:off x="4572009" y="225725"/>
            <a:ext cx="4364184" cy="84325"/>
            <a:chOff x="449400" y="4824450"/>
            <a:chExt cx="8245200" cy="84325"/>
          </a:xfrm>
        </p:grpSpPr>
        <p:cxnSp>
          <p:nvCxnSpPr>
            <p:cNvPr id="154" name="Google Shape;154;p7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6" name="Google Shape;156;p7"/>
          <p:cNvCxnSpPr/>
          <p:nvPr/>
        </p:nvCxnSpPr>
        <p:spPr>
          <a:xfrm flipH="1">
            <a:off x="8265393" y="310050"/>
            <a:ext cx="670800" cy="515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7"/>
          <p:cNvSpPr/>
          <p:nvPr/>
        </p:nvSpPr>
        <p:spPr>
          <a:xfrm>
            <a:off x="8107925" y="500975"/>
            <a:ext cx="489300" cy="5145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8" name="Google Shape;158;p7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159" name="Google Shape;159;p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66" name="Google Shape;166;p7"/>
          <p:cNvGrpSpPr/>
          <p:nvPr/>
        </p:nvGrpSpPr>
        <p:grpSpPr>
          <a:xfrm rot="-5400000">
            <a:off x="3585870" y="-240228"/>
            <a:ext cx="155647" cy="1005733"/>
            <a:chOff x="3701335" y="2925912"/>
            <a:chExt cx="155647" cy="1005733"/>
          </a:xfrm>
        </p:grpSpPr>
        <p:sp>
          <p:nvSpPr>
            <p:cNvPr id="167" name="Google Shape;167;p7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4" name="Google Shape;174;p7"/>
          <p:cNvSpPr/>
          <p:nvPr/>
        </p:nvSpPr>
        <p:spPr>
          <a:xfrm>
            <a:off x="126321" y="358942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7"/>
          <p:cNvSpPr/>
          <p:nvPr/>
        </p:nvSpPr>
        <p:spPr>
          <a:xfrm>
            <a:off x="126334" y="4058175"/>
            <a:ext cx="263100" cy="263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2223700" y="1571700"/>
            <a:ext cx="46965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8" name="Google Shape;178;p8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179" name="Google Shape;179;p8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182" name="Google Shape;182;p8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07826" y="4817150"/>
            <a:ext cx="8728369" cy="84350"/>
            <a:chOff x="449400" y="4817150"/>
            <a:chExt cx="8245200" cy="84350"/>
          </a:xfrm>
        </p:grpSpPr>
        <p:cxnSp>
          <p:nvCxnSpPr>
            <p:cNvPr id="185" name="Google Shape;185;p8"/>
            <p:cNvCxnSpPr/>
            <p:nvPr/>
          </p:nvCxnSpPr>
          <p:spPr>
            <a:xfrm>
              <a:off x="449400" y="48171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449400" y="490150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" name="Google Shape;187;p8"/>
          <p:cNvGrpSpPr/>
          <p:nvPr/>
        </p:nvGrpSpPr>
        <p:grpSpPr>
          <a:xfrm>
            <a:off x="180060" y="3453849"/>
            <a:ext cx="155647" cy="1005733"/>
            <a:chOff x="3701335" y="2925912"/>
            <a:chExt cx="155647" cy="1005733"/>
          </a:xfrm>
        </p:grpSpPr>
        <p:sp>
          <p:nvSpPr>
            <p:cNvPr id="188" name="Google Shape;188;p8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5" name="Google Shape;195;p8"/>
          <p:cNvGrpSpPr/>
          <p:nvPr/>
        </p:nvGrpSpPr>
        <p:grpSpPr>
          <a:xfrm>
            <a:off x="8808310" y="3483299"/>
            <a:ext cx="155647" cy="1005733"/>
            <a:chOff x="3701335" y="2925912"/>
            <a:chExt cx="155647" cy="1005733"/>
          </a:xfrm>
        </p:grpSpPr>
        <p:sp>
          <p:nvSpPr>
            <p:cNvPr id="196" name="Google Shape;196;p8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2088450" y="1519463"/>
            <a:ext cx="4967100" cy="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5" name="Google Shape;205;p9"/>
          <p:cNvSpPr txBox="1"/>
          <p:nvPr>
            <p:ph type="subTitle" idx="1"/>
          </p:nvPr>
        </p:nvSpPr>
        <p:spPr>
          <a:xfrm>
            <a:off x="2088450" y="2250813"/>
            <a:ext cx="4967100" cy="15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06" name="Google Shape;206;p9"/>
          <p:cNvGrpSpPr/>
          <p:nvPr/>
        </p:nvGrpSpPr>
        <p:grpSpPr>
          <a:xfrm>
            <a:off x="207827" y="211898"/>
            <a:ext cx="2547540" cy="2943272"/>
            <a:chOff x="207827" y="211898"/>
            <a:chExt cx="2547540" cy="2943272"/>
          </a:xfrm>
        </p:grpSpPr>
        <p:sp>
          <p:nvSpPr>
            <p:cNvPr id="207" name="Google Shape;207;p9"/>
            <p:cNvSpPr/>
            <p:nvPr/>
          </p:nvSpPr>
          <p:spPr>
            <a:xfrm>
              <a:off x="207827" y="211898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7073" y="304082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6388527" y="211873"/>
            <a:ext cx="2547653" cy="2943272"/>
            <a:chOff x="6388527" y="211873"/>
            <a:chExt cx="2547653" cy="2943272"/>
          </a:xfrm>
        </p:grpSpPr>
        <p:sp>
          <p:nvSpPr>
            <p:cNvPr id="210" name="Google Shape;210;p9"/>
            <p:cNvSpPr/>
            <p:nvPr/>
          </p:nvSpPr>
          <p:spPr>
            <a:xfrm flipH="1">
              <a:off x="6388641" y="211873"/>
              <a:ext cx="2547540" cy="2943218"/>
            </a:xfrm>
            <a:custGeom>
              <a:avLst/>
              <a:gdLst/>
              <a:ahLst/>
              <a:cxnLst/>
              <a:rect l="l" t="t" r="r" b="b"/>
              <a:pathLst>
                <a:path w="1926306" h="2225496" extrusionOk="0">
                  <a:moveTo>
                    <a:pt x="6971" y="2225497"/>
                  </a:moveTo>
                  <a:cubicBezTo>
                    <a:pt x="3104" y="2225497"/>
                    <a:pt x="0" y="2222393"/>
                    <a:pt x="0" y="2218526"/>
                  </a:cubicBezTo>
                  <a:lnTo>
                    <a:pt x="0" y="174233"/>
                  </a:lnTo>
                  <a:cubicBezTo>
                    <a:pt x="0" y="170366"/>
                    <a:pt x="3104" y="167262"/>
                    <a:pt x="6971" y="167262"/>
                  </a:cubicBezTo>
                  <a:cubicBezTo>
                    <a:pt x="95353" y="167262"/>
                    <a:pt x="167262" y="95353"/>
                    <a:pt x="167262" y="6971"/>
                  </a:cubicBezTo>
                  <a:cubicBezTo>
                    <a:pt x="167262" y="3104"/>
                    <a:pt x="170366" y="0"/>
                    <a:pt x="174233" y="0"/>
                  </a:cubicBezTo>
                  <a:lnTo>
                    <a:pt x="1919335" y="0"/>
                  </a:lnTo>
                  <a:cubicBezTo>
                    <a:pt x="1923203" y="0"/>
                    <a:pt x="1926306" y="3104"/>
                    <a:pt x="1926306" y="6971"/>
                  </a:cubicBezTo>
                  <a:cubicBezTo>
                    <a:pt x="1926306" y="10839"/>
                    <a:pt x="1923203" y="13942"/>
                    <a:pt x="1919335" y="13942"/>
                  </a:cubicBezTo>
                  <a:lnTo>
                    <a:pt x="181061" y="13942"/>
                  </a:lnTo>
                  <a:cubicBezTo>
                    <a:pt x="177480" y="104473"/>
                    <a:pt x="104473" y="177528"/>
                    <a:pt x="13942" y="181061"/>
                  </a:cubicBezTo>
                  <a:lnTo>
                    <a:pt x="13942" y="2218526"/>
                  </a:lnTo>
                  <a:cubicBezTo>
                    <a:pt x="13942" y="2222393"/>
                    <a:pt x="10839" y="2225497"/>
                    <a:pt x="6971" y="2225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 flipH="1">
              <a:off x="6388527" y="304057"/>
              <a:ext cx="2455408" cy="2851088"/>
            </a:xfrm>
            <a:custGeom>
              <a:avLst/>
              <a:gdLst/>
              <a:ahLst/>
              <a:cxnLst/>
              <a:rect l="l" t="t" r="r" b="b"/>
              <a:pathLst>
                <a:path w="1856641" h="2155832" extrusionOk="0">
                  <a:moveTo>
                    <a:pt x="6971" y="2155832"/>
                  </a:moveTo>
                  <a:cubicBezTo>
                    <a:pt x="3104" y="2155832"/>
                    <a:pt x="0" y="2152729"/>
                    <a:pt x="0" y="2148861"/>
                  </a:cubicBezTo>
                  <a:lnTo>
                    <a:pt x="0" y="163824"/>
                  </a:lnTo>
                  <a:cubicBezTo>
                    <a:pt x="0" y="160768"/>
                    <a:pt x="2005" y="158047"/>
                    <a:pt x="4918" y="157139"/>
                  </a:cubicBezTo>
                  <a:cubicBezTo>
                    <a:pt x="77782" y="134698"/>
                    <a:pt x="134650" y="77782"/>
                    <a:pt x="157139" y="4918"/>
                  </a:cubicBezTo>
                  <a:cubicBezTo>
                    <a:pt x="158047" y="2005"/>
                    <a:pt x="160768" y="0"/>
                    <a:pt x="163824" y="0"/>
                  </a:cubicBezTo>
                  <a:lnTo>
                    <a:pt x="1849671" y="0"/>
                  </a:lnTo>
                  <a:cubicBezTo>
                    <a:pt x="1853538" y="0"/>
                    <a:pt x="1856642" y="3104"/>
                    <a:pt x="1856642" y="6971"/>
                  </a:cubicBezTo>
                  <a:cubicBezTo>
                    <a:pt x="1856642" y="10839"/>
                    <a:pt x="1853538" y="13942"/>
                    <a:pt x="1849671" y="13942"/>
                  </a:cubicBezTo>
                  <a:lnTo>
                    <a:pt x="168885" y="13942"/>
                  </a:lnTo>
                  <a:cubicBezTo>
                    <a:pt x="144582" y="87188"/>
                    <a:pt x="87236" y="144582"/>
                    <a:pt x="13942" y="168885"/>
                  </a:cubicBezTo>
                  <a:lnTo>
                    <a:pt x="13942" y="2148813"/>
                  </a:lnTo>
                  <a:cubicBezTo>
                    <a:pt x="13942" y="2152681"/>
                    <a:pt x="10839" y="2155785"/>
                    <a:pt x="6971" y="2155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 rot="10800000" flipH="1">
            <a:off x="207826" y="4817161"/>
            <a:ext cx="8728369" cy="84325"/>
            <a:chOff x="449400" y="4824450"/>
            <a:chExt cx="8245200" cy="84325"/>
          </a:xfrm>
        </p:grpSpPr>
        <p:cxnSp>
          <p:nvCxnSpPr>
            <p:cNvPr id="213" name="Google Shape;213;p9"/>
            <p:cNvCxnSpPr/>
            <p:nvPr/>
          </p:nvCxnSpPr>
          <p:spPr>
            <a:xfrm>
              <a:off x="449400" y="4824450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449400" y="4908775"/>
              <a:ext cx="824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" name="Google Shape;215;p9"/>
          <p:cNvGrpSpPr/>
          <p:nvPr/>
        </p:nvGrpSpPr>
        <p:grpSpPr>
          <a:xfrm>
            <a:off x="180060" y="3472162"/>
            <a:ext cx="155647" cy="1005733"/>
            <a:chOff x="3701335" y="2925912"/>
            <a:chExt cx="155647" cy="1005733"/>
          </a:xfrm>
        </p:grpSpPr>
        <p:sp>
          <p:nvSpPr>
            <p:cNvPr id="216" name="Google Shape;216;p9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23" name="Google Shape;223;p9"/>
          <p:cNvGrpSpPr/>
          <p:nvPr/>
        </p:nvGrpSpPr>
        <p:grpSpPr>
          <a:xfrm>
            <a:off x="8808310" y="3472162"/>
            <a:ext cx="155647" cy="1005733"/>
            <a:chOff x="3701335" y="2925912"/>
            <a:chExt cx="155647" cy="1005733"/>
          </a:xfrm>
        </p:grpSpPr>
        <p:sp>
          <p:nvSpPr>
            <p:cNvPr id="224" name="Google Shape;224;p9"/>
            <p:cNvSpPr/>
            <p:nvPr/>
          </p:nvSpPr>
          <p:spPr>
            <a:xfrm>
              <a:off x="3701347" y="2925912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701347" y="3067629"/>
              <a:ext cx="155635" cy="155575"/>
            </a:xfrm>
            <a:custGeom>
              <a:avLst/>
              <a:gdLst/>
              <a:ahLst/>
              <a:cxnLst/>
              <a:rect l="l" t="t" r="r" b="b"/>
              <a:pathLst>
                <a:path w="155635" h="155575" extrusionOk="0">
                  <a:moveTo>
                    <a:pt x="77818" y="155576"/>
                  </a:moveTo>
                  <a:cubicBezTo>
                    <a:pt x="75955" y="155576"/>
                    <a:pt x="74189" y="154859"/>
                    <a:pt x="72900" y="153522"/>
                  </a:cubicBezTo>
                  <a:lnTo>
                    <a:pt x="2041" y="82664"/>
                  </a:lnTo>
                  <a:cubicBezTo>
                    <a:pt x="-680" y="79942"/>
                    <a:pt x="-680" y="75550"/>
                    <a:pt x="2041" y="72828"/>
                  </a:cubicBezTo>
                  <a:lnTo>
                    <a:pt x="72900" y="1970"/>
                  </a:lnTo>
                  <a:cubicBezTo>
                    <a:pt x="75526" y="-657"/>
                    <a:pt x="80157" y="-657"/>
                    <a:pt x="82736" y="1970"/>
                  </a:cubicBezTo>
                  <a:lnTo>
                    <a:pt x="153594" y="72828"/>
                  </a:lnTo>
                  <a:cubicBezTo>
                    <a:pt x="156316" y="75550"/>
                    <a:pt x="156316" y="79942"/>
                    <a:pt x="153594" y="82664"/>
                  </a:cubicBezTo>
                  <a:lnTo>
                    <a:pt x="82736" y="153522"/>
                  </a:lnTo>
                  <a:cubicBezTo>
                    <a:pt x="81447" y="154812"/>
                    <a:pt x="79680" y="155576"/>
                    <a:pt x="77818" y="155576"/>
                  </a:cubicBezTo>
                  <a:close/>
                  <a:moveTo>
                    <a:pt x="16843" y="77746"/>
                  </a:moveTo>
                  <a:lnTo>
                    <a:pt x="77818" y="138721"/>
                  </a:lnTo>
                  <a:lnTo>
                    <a:pt x="138792" y="77746"/>
                  </a:lnTo>
                  <a:lnTo>
                    <a:pt x="77818" y="16772"/>
                  </a:lnTo>
                  <a:lnTo>
                    <a:pt x="16843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701335" y="3209226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7"/>
                    <a:pt x="0" y="79680"/>
                    <a:pt x="0" y="77818"/>
                  </a:cubicBezTo>
                  <a:cubicBezTo>
                    <a:pt x="0" y="75955"/>
                    <a:pt x="716" y="74189"/>
                    <a:pt x="2053" y="72899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899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8"/>
                  </a:moveTo>
                  <a:lnTo>
                    <a:pt x="77830" y="138792"/>
                  </a:lnTo>
                  <a:lnTo>
                    <a:pt x="138804" y="77818"/>
                  </a:lnTo>
                  <a:lnTo>
                    <a:pt x="77830" y="16843"/>
                  </a:lnTo>
                  <a:lnTo>
                    <a:pt x="16855" y="778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701335" y="3351015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0"/>
                  </a:lnTo>
                  <a:lnTo>
                    <a:pt x="138804" y="77746"/>
                  </a:lnTo>
                  <a:lnTo>
                    <a:pt x="77830" y="16771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701335" y="3492684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49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859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701335" y="3634400"/>
              <a:ext cx="155647" cy="155575"/>
            </a:xfrm>
            <a:custGeom>
              <a:avLst/>
              <a:gdLst/>
              <a:ahLst/>
              <a:cxnLst/>
              <a:rect l="l" t="t" r="r" b="b"/>
              <a:pathLst>
                <a:path w="155647" h="155575" extrusionOk="0">
                  <a:moveTo>
                    <a:pt x="77830" y="155576"/>
                  </a:moveTo>
                  <a:cubicBezTo>
                    <a:pt x="76063" y="155576"/>
                    <a:pt x="74248" y="154907"/>
                    <a:pt x="72912" y="153522"/>
                  </a:cubicBezTo>
                  <a:lnTo>
                    <a:pt x="2053" y="82664"/>
                  </a:lnTo>
                  <a:cubicBezTo>
                    <a:pt x="764" y="81375"/>
                    <a:pt x="0" y="79608"/>
                    <a:pt x="0" y="77746"/>
                  </a:cubicBezTo>
                  <a:cubicBezTo>
                    <a:pt x="0" y="75884"/>
                    <a:pt x="716" y="74117"/>
                    <a:pt x="2053" y="72828"/>
                  </a:cubicBezTo>
                  <a:lnTo>
                    <a:pt x="72912" y="1970"/>
                  </a:lnTo>
                  <a:cubicBezTo>
                    <a:pt x="75538" y="-657"/>
                    <a:pt x="80169" y="-657"/>
                    <a:pt x="82748" y="1970"/>
                  </a:cubicBezTo>
                  <a:lnTo>
                    <a:pt x="153606" y="72828"/>
                  </a:lnTo>
                  <a:cubicBezTo>
                    <a:pt x="156328" y="75550"/>
                    <a:pt x="156328" y="79942"/>
                    <a:pt x="153606" y="82664"/>
                  </a:cubicBezTo>
                  <a:lnTo>
                    <a:pt x="82748" y="153522"/>
                  </a:lnTo>
                  <a:cubicBezTo>
                    <a:pt x="81363" y="154907"/>
                    <a:pt x="79596" y="155576"/>
                    <a:pt x="77830" y="155576"/>
                  </a:cubicBezTo>
                  <a:close/>
                  <a:moveTo>
                    <a:pt x="16855" y="77746"/>
                  </a:moveTo>
                  <a:lnTo>
                    <a:pt x="77830" y="138721"/>
                  </a:lnTo>
                  <a:lnTo>
                    <a:pt x="138804" y="77746"/>
                  </a:lnTo>
                  <a:lnTo>
                    <a:pt x="77830" y="16724"/>
                  </a:lnTo>
                  <a:lnTo>
                    <a:pt x="16855" y="77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701335" y="3775998"/>
              <a:ext cx="155647" cy="155647"/>
            </a:xfrm>
            <a:custGeom>
              <a:avLst/>
              <a:gdLst/>
              <a:ahLst/>
              <a:cxnLst/>
              <a:rect l="l" t="t" r="r" b="b"/>
              <a:pathLst>
                <a:path w="155647" h="155647" extrusionOk="0">
                  <a:moveTo>
                    <a:pt x="77830" y="155647"/>
                  </a:moveTo>
                  <a:cubicBezTo>
                    <a:pt x="75967" y="155647"/>
                    <a:pt x="74201" y="154931"/>
                    <a:pt x="72912" y="153594"/>
                  </a:cubicBezTo>
                  <a:lnTo>
                    <a:pt x="2053" y="82736"/>
                  </a:lnTo>
                  <a:cubicBezTo>
                    <a:pt x="764" y="81446"/>
                    <a:pt x="0" y="79680"/>
                    <a:pt x="0" y="77817"/>
                  </a:cubicBezTo>
                  <a:cubicBezTo>
                    <a:pt x="0" y="75955"/>
                    <a:pt x="716" y="74189"/>
                    <a:pt x="2053" y="72900"/>
                  </a:cubicBezTo>
                  <a:lnTo>
                    <a:pt x="72912" y="2041"/>
                  </a:lnTo>
                  <a:cubicBezTo>
                    <a:pt x="75633" y="-680"/>
                    <a:pt x="80026" y="-680"/>
                    <a:pt x="82748" y="2041"/>
                  </a:cubicBezTo>
                  <a:lnTo>
                    <a:pt x="153606" y="72900"/>
                  </a:lnTo>
                  <a:cubicBezTo>
                    <a:pt x="156328" y="75621"/>
                    <a:pt x="156328" y="80014"/>
                    <a:pt x="153606" y="82736"/>
                  </a:cubicBezTo>
                  <a:lnTo>
                    <a:pt x="82748" y="153594"/>
                  </a:lnTo>
                  <a:cubicBezTo>
                    <a:pt x="81458" y="154883"/>
                    <a:pt x="79692" y="155647"/>
                    <a:pt x="77830" y="155647"/>
                  </a:cubicBezTo>
                  <a:close/>
                  <a:moveTo>
                    <a:pt x="16855" y="77817"/>
                  </a:moveTo>
                  <a:lnTo>
                    <a:pt x="77830" y="138840"/>
                  </a:lnTo>
                  <a:lnTo>
                    <a:pt x="138804" y="77817"/>
                  </a:lnTo>
                  <a:lnTo>
                    <a:pt x="77830" y="16843"/>
                  </a:lnTo>
                  <a:lnTo>
                    <a:pt x="16855" y="778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0"/>
          <p:cNvSpPr txBox="1"/>
          <p:nvPr>
            <p:ph type="title"/>
          </p:nvPr>
        </p:nvSpPr>
        <p:spPr>
          <a:xfrm>
            <a:off x="1339800" y="3289775"/>
            <a:ext cx="6464400" cy="131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roissant One" panose="02000503080000020004"/>
              <a:buNone/>
              <a:defRPr sz="3700">
                <a:solidFill>
                  <a:schemeClr val="dk1"/>
                </a:solidFill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○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■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○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■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○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■"/>
              <a:defRPr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7"/>
          <p:cNvSpPr txBox="1"/>
          <p:nvPr>
            <p:ph type="ctrTitle"/>
          </p:nvPr>
        </p:nvSpPr>
        <p:spPr>
          <a:xfrm>
            <a:off x="2185035" y="1080135"/>
            <a:ext cx="4719320" cy="1821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i="1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DEMO SẢN PHẨM CUỐI KHÓA</a:t>
            </a:r>
            <a:endParaRPr lang="vi-VN" sz="4000" b="1" i="1"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39" name="Google Shape;1539;p37"/>
          <p:cNvSpPr txBox="1"/>
          <p:nvPr>
            <p:ph type="subTitle" idx="1"/>
          </p:nvPr>
        </p:nvSpPr>
        <p:spPr>
          <a:xfrm>
            <a:off x="2999113" y="2864825"/>
            <a:ext cx="2936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100"/>
              <a:buFont typeface="Arial" panose="020B0604020202020204"/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NHT-LSB04-HB</a:t>
            </a:r>
            <a:endParaRPr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100"/>
              <a:buFont typeface="Arial" panose="020B0604020202020204"/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TÀO LÊ MINH</a:t>
            </a:r>
            <a:r>
              <a:rPr lang="en-GB"/>
              <a:t> </a:t>
            </a:r>
            <a:endParaRPr lang="en-GB"/>
          </a:p>
        </p:txBody>
      </p:sp>
      <p:grpSp>
        <p:nvGrpSpPr>
          <p:cNvPr id="1540" name="Google Shape;1540;p37"/>
          <p:cNvGrpSpPr/>
          <p:nvPr/>
        </p:nvGrpSpPr>
        <p:grpSpPr>
          <a:xfrm>
            <a:off x="372333" y="480463"/>
            <a:ext cx="1388792" cy="1388792"/>
            <a:chOff x="3895109" y="2278369"/>
            <a:chExt cx="1093451" cy="1093451"/>
          </a:xfrm>
        </p:grpSpPr>
        <p:sp>
          <p:nvSpPr>
            <p:cNvPr id="1541" name="Google Shape;1541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542" name="Google Shape;1542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543" name="Google Shape;1543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4" name="Google Shape;1544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5" name="Google Shape;1545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6" name="Google Shape;1546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7" name="Google Shape;1547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8" name="Google Shape;1548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49" name="Google Shape;1549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0" name="Google Shape;1550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1" name="Google Shape;1551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2" name="Google Shape;1552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4" name="Google Shape;1554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5" name="Google Shape;1555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6" name="Google Shape;1556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7" name="Google Shape;1557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8" name="Google Shape;1558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9" name="Google Shape;1559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0" name="Google Shape;1560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1" name="Google Shape;1561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2" name="Google Shape;1562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3" name="Google Shape;1563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4" name="Google Shape;1564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5" name="Google Shape;1565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6" name="Google Shape;1566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7" name="Google Shape;1567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8" name="Google Shape;1568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4" name="Google Shape;1574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5" name="Google Shape;1575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6" name="Google Shape;1576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7" name="Google Shape;1577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8" name="Google Shape;1578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9" name="Google Shape;1579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0" name="Google Shape;1580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1" name="Google Shape;1581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2" name="Google Shape;1582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3" name="Google Shape;1583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4" name="Google Shape;1584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5" name="Google Shape;1585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6" name="Google Shape;1586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7" name="Google Shape;1587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8" name="Google Shape;1588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9" name="Google Shape;1589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0" name="Google Shape;1590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1" name="Google Shape;1591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4" name="Google Shape;1594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5" name="Google Shape;1595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8" name="Google Shape;1598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9" name="Google Shape;1599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0" name="Google Shape;1600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1" name="Google Shape;1601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2" name="Google Shape;1602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3" name="Google Shape;1603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4" name="Google Shape;1604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5" name="Google Shape;1605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6" name="Google Shape;1606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7" name="Google Shape;1607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8" name="Google Shape;1608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09" name="Google Shape;1609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0" name="Google Shape;1610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1" name="Google Shape;1611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2" name="Google Shape;1612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3" name="Google Shape;1613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4" name="Google Shape;1614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5" name="Google Shape;1615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6" name="Google Shape;1616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7" name="Google Shape;1617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8" name="Google Shape;1618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9" name="Google Shape;1619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0" name="Google Shape;1620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1" name="Google Shape;1621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2" name="Google Shape;1622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623" name="Google Shape;1623;p37"/>
          <p:cNvGrpSpPr/>
          <p:nvPr/>
        </p:nvGrpSpPr>
        <p:grpSpPr>
          <a:xfrm>
            <a:off x="7382858" y="480463"/>
            <a:ext cx="1388792" cy="1388792"/>
            <a:chOff x="3895109" y="2278369"/>
            <a:chExt cx="1093451" cy="1093451"/>
          </a:xfrm>
        </p:grpSpPr>
        <p:sp>
          <p:nvSpPr>
            <p:cNvPr id="1624" name="Google Shape;1624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625" name="Google Shape;1625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626" name="Google Shape;1626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7" name="Google Shape;1627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8" name="Google Shape;1628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29" name="Google Shape;1629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0" name="Google Shape;1630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1" name="Google Shape;1631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2" name="Google Shape;1632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3" name="Google Shape;1633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4" name="Google Shape;1634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5" name="Google Shape;1635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6" name="Google Shape;1636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7" name="Google Shape;1637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8" name="Google Shape;1638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9" name="Google Shape;1639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0" name="Google Shape;1640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1" name="Google Shape;1641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2" name="Google Shape;1642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3" name="Google Shape;1643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4" name="Google Shape;1644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5" name="Google Shape;1645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6" name="Google Shape;1646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7" name="Google Shape;1647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8" name="Google Shape;1648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49" name="Google Shape;1649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0" name="Google Shape;1650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1" name="Google Shape;1651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2" name="Google Shape;1652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3" name="Google Shape;1653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4" name="Google Shape;1654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5" name="Google Shape;1655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6" name="Google Shape;1656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7" name="Google Shape;1657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8" name="Google Shape;1658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59" name="Google Shape;1659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0" name="Google Shape;1660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1" name="Google Shape;1661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2" name="Google Shape;1662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3" name="Google Shape;1663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4" name="Google Shape;1664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5" name="Google Shape;1665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6" name="Google Shape;1666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7" name="Google Shape;1667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8" name="Google Shape;1668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69" name="Google Shape;1669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0" name="Google Shape;1670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1" name="Google Shape;1671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2" name="Google Shape;1672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3" name="Google Shape;1673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4" name="Google Shape;1674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5" name="Google Shape;1675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6" name="Google Shape;1676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7" name="Google Shape;1677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8" name="Google Shape;1678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9" name="Google Shape;1679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0" name="Google Shape;1680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1" name="Google Shape;1681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2" name="Google Shape;1682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3" name="Google Shape;1683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4" name="Google Shape;1684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5" name="Google Shape;1685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6" name="Google Shape;1686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7" name="Google Shape;1687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8" name="Google Shape;1688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9" name="Google Shape;1689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0" name="Google Shape;1690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1" name="Google Shape;1691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7" name="Google Shape;1697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706" name="Google Shape;1706;p37"/>
          <p:cNvGrpSpPr/>
          <p:nvPr/>
        </p:nvGrpSpPr>
        <p:grpSpPr>
          <a:xfrm>
            <a:off x="7113348" y="1132590"/>
            <a:ext cx="1005756" cy="1005756"/>
            <a:chOff x="3895109" y="2278369"/>
            <a:chExt cx="1093451" cy="1093451"/>
          </a:xfrm>
        </p:grpSpPr>
        <p:sp>
          <p:nvSpPr>
            <p:cNvPr id="1707" name="Google Shape;1707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708" name="Google Shape;1708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709" name="Google Shape;1709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6" name="Google Shape;1756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7" name="Google Shape;1757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8" name="Google Shape;1758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59" name="Google Shape;1759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0" name="Google Shape;1760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1" name="Google Shape;1761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2" name="Google Shape;1762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3" name="Google Shape;1763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4" name="Google Shape;1764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5" name="Google Shape;1765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6" name="Google Shape;1766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7" name="Google Shape;1767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69" name="Google Shape;1769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0" name="Google Shape;1770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2" name="Google Shape;1772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3" name="Google Shape;1773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4" name="Google Shape;1774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5" name="Google Shape;1775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6" name="Google Shape;1776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7" name="Google Shape;1777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8" name="Google Shape;1778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79" name="Google Shape;1779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0" name="Google Shape;1780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2" name="Google Shape;1782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3" name="Google Shape;1783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4" name="Google Shape;1784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5" name="Google Shape;1785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6" name="Google Shape;1786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789" name="Google Shape;1789;p37"/>
          <p:cNvGrpSpPr/>
          <p:nvPr/>
        </p:nvGrpSpPr>
        <p:grpSpPr>
          <a:xfrm>
            <a:off x="303359" y="2864825"/>
            <a:ext cx="1388836" cy="78525"/>
            <a:chOff x="303350" y="1986650"/>
            <a:chExt cx="1244700" cy="78525"/>
          </a:xfrm>
        </p:grpSpPr>
        <p:cxnSp>
          <p:nvCxnSpPr>
            <p:cNvPr id="1790" name="Google Shape;1790;p37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37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2" name="Google Shape;1792;p37"/>
          <p:cNvGrpSpPr/>
          <p:nvPr/>
        </p:nvGrpSpPr>
        <p:grpSpPr>
          <a:xfrm>
            <a:off x="7419447" y="2864825"/>
            <a:ext cx="1388836" cy="78525"/>
            <a:chOff x="303350" y="1986650"/>
            <a:chExt cx="1244700" cy="78525"/>
          </a:xfrm>
        </p:grpSpPr>
        <p:cxnSp>
          <p:nvCxnSpPr>
            <p:cNvPr id="1793" name="Google Shape;1793;p37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37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5" name="Google Shape;1795;p37"/>
          <p:cNvGrpSpPr/>
          <p:nvPr/>
        </p:nvGrpSpPr>
        <p:grpSpPr>
          <a:xfrm>
            <a:off x="1365279" y="2348271"/>
            <a:ext cx="756188" cy="2468868"/>
            <a:chOff x="3950629" y="3460084"/>
            <a:chExt cx="756188" cy="2468868"/>
          </a:xfrm>
        </p:grpSpPr>
        <p:grpSp>
          <p:nvGrpSpPr>
            <p:cNvPr id="1796" name="Google Shape;1796;p37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1797" name="Google Shape;1797;p37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799" name="Google Shape;1799;p37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1800" name="Google Shape;1800;p37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01" name="Google Shape;1801;p37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02" name="Google Shape;1802;p37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1803" name="Google Shape;1803;p37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05" name="Google Shape;1805;p37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1806" name="Google Shape;1806;p37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07" name="Google Shape;1807;p37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808" name="Google Shape;1808;p37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810" name="Google Shape;1810;p37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1811" name="Google Shape;1811;p37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12" name="Google Shape;1812;p37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13" name="Google Shape;1813;p37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1814" name="Google Shape;1814;p37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15" name="Google Shape;1815;p37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816" name="Google Shape;1816;p37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1817" name="Google Shape;1817;p37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1818" name="Google Shape;1818;p37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19" name="Google Shape;1819;p37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820" name="Google Shape;1820;p37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1821" name="Google Shape;1821;p37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22" name="Google Shape;1822;p37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1823" name="Google Shape;1823;p37"/>
          <p:cNvGrpSpPr/>
          <p:nvPr/>
        </p:nvGrpSpPr>
        <p:grpSpPr>
          <a:xfrm>
            <a:off x="2178536" y="3697027"/>
            <a:ext cx="816904" cy="1120125"/>
            <a:chOff x="4165911" y="4808827"/>
            <a:chExt cx="816904" cy="1120125"/>
          </a:xfrm>
        </p:grpSpPr>
        <p:grpSp>
          <p:nvGrpSpPr>
            <p:cNvPr id="1824" name="Google Shape;1824;p37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1825" name="Google Shape;1825;p37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26" name="Google Shape;1826;p37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827" name="Google Shape;1827;p37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32" name="Google Shape;1832;p37"/>
          <p:cNvSpPr/>
          <p:nvPr/>
        </p:nvSpPr>
        <p:spPr>
          <a:xfrm rot="-2700000">
            <a:off x="2217065" y="31937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33" name="Google Shape;1833;p37"/>
          <p:cNvSpPr/>
          <p:nvPr/>
        </p:nvSpPr>
        <p:spPr>
          <a:xfrm rot="-2700000">
            <a:off x="1067020" y="41392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34" name="Google Shape;1834;p37"/>
          <p:cNvSpPr/>
          <p:nvPr/>
        </p:nvSpPr>
        <p:spPr>
          <a:xfrm rot="-2700000">
            <a:off x="2638757" y="337776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835" name="Google Shape;1835;p37"/>
          <p:cNvGrpSpPr/>
          <p:nvPr/>
        </p:nvGrpSpPr>
        <p:grpSpPr>
          <a:xfrm>
            <a:off x="2690715" y="74000"/>
            <a:ext cx="3610264" cy="1058600"/>
            <a:chOff x="2766840" y="211875"/>
            <a:chExt cx="3610264" cy="1058600"/>
          </a:xfrm>
        </p:grpSpPr>
        <p:grpSp>
          <p:nvGrpSpPr>
            <p:cNvPr id="1836" name="Google Shape;1836;p37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1837" name="Google Shape;1837;p37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846" name="Google Shape;1846;p37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53" name="Google Shape;1853;p37"/>
          <p:cNvGrpSpPr/>
          <p:nvPr/>
        </p:nvGrpSpPr>
        <p:grpSpPr>
          <a:xfrm>
            <a:off x="984273" y="1132590"/>
            <a:ext cx="1005756" cy="1005756"/>
            <a:chOff x="3895109" y="2278369"/>
            <a:chExt cx="1093451" cy="1093451"/>
          </a:xfrm>
        </p:grpSpPr>
        <p:sp>
          <p:nvSpPr>
            <p:cNvPr id="1854" name="Google Shape;1854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855" name="Google Shape;1855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856" name="Google Shape;1856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3" name="Google Shape;1873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4" name="Google Shape;1874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6" name="Google Shape;1876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7" name="Google Shape;1877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8" name="Google Shape;1878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79" name="Google Shape;1879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0" name="Google Shape;1880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1" name="Google Shape;1881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2" name="Google Shape;1882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3" name="Google Shape;1883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4" name="Google Shape;1884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5" name="Google Shape;1885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6" name="Google Shape;1886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7" name="Google Shape;1887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8" name="Google Shape;1888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89" name="Google Shape;1889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0" name="Google Shape;1890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1" name="Google Shape;1891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2" name="Google Shape;1892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3" name="Google Shape;1893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4" name="Google Shape;1894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5" name="Google Shape;1895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6" name="Google Shape;1896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7" name="Google Shape;1897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8" name="Google Shape;1898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99" name="Google Shape;1899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0" name="Google Shape;1900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1" name="Google Shape;1901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2" name="Google Shape;1902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3" name="Google Shape;1903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4" name="Google Shape;1904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5" name="Google Shape;1905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6" name="Google Shape;1906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7" name="Google Shape;1907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8" name="Google Shape;1908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09" name="Google Shape;1909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0" name="Google Shape;1910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1" name="Google Shape;1911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2" name="Google Shape;1912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3" name="Google Shape;1913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4" name="Google Shape;1914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5" name="Google Shape;1915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6" name="Google Shape;1916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7" name="Google Shape;1917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8" name="Google Shape;1918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19" name="Google Shape;1919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0" name="Google Shape;1920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1" name="Google Shape;1921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2" name="Google Shape;1922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3" name="Google Shape;1923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4" name="Google Shape;1924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5" name="Google Shape;1925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6" name="Google Shape;1926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7" name="Google Shape;1927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8" name="Google Shape;1928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9" name="Google Shape;1929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0" name="Google Shape;1930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1" name="Google Shape;1931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2" name="Google Shape;1932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3" name="Google Shape;1933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4" name="Google Shape;1934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35" name="Google Shape;1935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936" name="Google Shape;1936;p37"/>
          <p:cNvGrpSpPr/>
          <p:nvPr/>
        </p:nvGrpSpPr>
        <p:grpSpPr>
          <a:xfrm>
            <a:off x="7650511" y="1651288"/>
            <a:ext cx="756231" cy="756231"/>
            <a:chOff x="3895109" y="2278369"/>
            <a:chExt cx="1093451" cy="1093451"/>
          </a:xfrm>
        </p:grpSpPr>
        <p:sp>
          <p:nvSpPr>
            <p:cNvPr id="1937" name="Google Shape;1937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938" name="Google Shape;1938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1939" name="Google Shape;1939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0" name="Google Shape;1940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1" name="Google Shape;1941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2" name="Google Shape;1942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3" name="Google Shape;1943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4" name="Google Shape;1944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5" name="Google Shape;1945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6" name="Google Shape;1946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7" name="Google Shape;1947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8" name="Google Shape;1948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49" name="Google Shape;1949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0" name="Google Shape;1950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1" name="Google Shape;1951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2" name="Google Shape;1952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3" name="Google Shape;1953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4" name="Google Shape;1954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5" name="Google Shape;1955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6" name="Google Shape;1956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7" name="Google Shape;1957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8" name="Google Shape;1958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59" name="Google Shape;1959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0" name="Google Shape;1960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1" name="Google Shape;1961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2" name="Google Shape;1962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3" name="Google Shape;1963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4" name="Google Shape;1964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5" name="Google Shape;1965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6" name="Google Shape;1966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7" name="Google Shape;1967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8" name="Google Shape;1968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69" name="Google Shape;1969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0" name="Google Shape;1970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1" name="Google Shape;1971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2" name="Google Shape;1972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3" name="Google Shape;1973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4" name="Google Shape;1974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5" name="Google Shape;1975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6" name="Google Shape;1976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7" name="Google Shape;1977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8" name="Google Shape;1978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79" name="Google Shape;1979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0" name="Google Shape;1980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1" name="Google Shape;1981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2" name="Google Shape;1982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3" name="Google Shape;1983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4" name="Google Shape;1984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5" name="Google Shape;1985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6" name="Google Shape;1986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7" name="Google Shape;1987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8" name="Google Shape;1988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89" name="Google Shape;1989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0" name="Google Shape;1990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1" name="Google Shape;1991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2" name="Google Shape;1992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3" name="Google Shape;1993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4" name="Google Shape;1994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5" name="Google Shape;1995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6" name="Google Shape;1996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7" name="Google Shape;1997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8" name="Google Shape;1998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99" name="Google Shape;1999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0" name="Google Shape;2000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1" name="Google Shape;2001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2" name="Google Shape;2002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3" name="Google Shape;2003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4" name="Google Shape;2004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5" name="Google Shape;2005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6" name="Google Shape;2006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7" name="Google Shape;2007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8" name="Google Shape;2008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09" name="Google Shape;2009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0" name="Google Shape;2010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1" name="Google Shape;2011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2" name="Google Shape;2012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3" name="Google Shape;2013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4" name="Google Shape;2014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5" name="Google Shape;2015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6" name="Google Shape;2016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7" name="Google Shape;2017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18" name="Google Shape;2018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019" name="Google Shape;2019;p37"/>
          <p:cNvGrpSpPr/>
          <p:nvPr/>
        </p:nvGrpSpPr>
        <p:grpSpPr>
          <a:xfrm>
            <a:off x="737211" y="1651288"/>
            <a:ext cx="756231" cy="756231"/>
            <a:chOff x="3895109" y="2278369"/>
            <a:chExt cx="1093451" cy="1093451"/>
          </a:xfrm>
        </p:grpSpPr>
        <p:sp>
          <p:nvSpPr>
            <p:cNvPr id="2020" name="Google Shape;2020;p3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021" name="Google Shape;2021;p3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022" name="Google Shape;2022;p3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3" name="Google Shape;2023;p3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4" name="Google Shape;2024;p3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5" name="Google Shape;2025;p3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6" name="Google Shape;2026;p3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7" name="Google Shape;2027;p3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8" name="Google Shape;2028;p3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29" name="Google Shape;2029;p3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0" name="Google Shape;2030;p3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1" name="Google Shape;2031;p3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2" name="Google Shape;2032;p3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3" name="Google Shape;2033;p3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4" name="Google Shape;2034;p3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5" name="Google Shape;2035;p3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6" name="Google Shape;2036;p3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7" name="Google Shape;2037;p3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8" name="Google Shape;2038;p3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39" name="Google Shape;2039;p3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0" name="Google Shape;2040;p3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1" name="Google Shape;2041;p3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2" name="Google Shape;2042;p3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3" name="Google Shape;2043;p3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4" name="Google Shape;2044;p3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5" name="Google Shape;2045;p3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6" name="Google Shape;2046;p3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7" name="Google Shape;2047;p3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8" name="Google Shape;2048;p3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9" name="Google Shape;2049;p3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0" name="Google Shape;2050;p3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1" name="Google Shape;2051;p3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2" name="Google Shape;2052;p3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3" name="Google Shape;2053;p3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4" name="Google Shape;2054;p3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5" name="Google Shape;2055;p3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6" name="Google Shape;2056;p3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7" name="Google Shape;2057;p3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8" name="Google Shape;2058;p3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59" name="Google Shape;2059;p3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0" name="Google Shape;2060;p3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1" name="Google Shape;2061;p3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2" name="Google Shape;2062;p3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3" name="Google Shape;2063;p3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4" name="Google Shape;2064;p3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5" name="Google Shape;2065;p3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6" name="Google Shape;2066;p3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7" name="Google Shape;2067;p3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8" name="Google Shape;2068;p3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69" name="Google Shape;2069;p3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0" name="Google Shape;2070;p3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1" name="Google Shape;2071;p3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2" name="Google Shape;2072;p3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3" name="Google Shape;2073;p3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4" name="Google Shape;2074;p3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5" name="Google Shape;2075;p3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6" name="Google Shape;2076;p3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7" name="Google Shape;2077;p3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8" name="Google Shape;2078;p3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79" name="Google Shape;2079;p3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0" name="Google Shape;2080;p3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1" name="Google Shape;2081;p3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2" name="Google Shape;2082;p3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3" name="Google Shape;2083;p3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4" name="Google Shape;2084;p3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5" name="Google Shape;2085;p3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6" name="Google Shape;2086;p3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7" name="Google Shape;2087;p3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8" name="Google Shape;2088;p3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89" name="Google Shape;2089;p3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0" name="Google Shape;2090;p3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1" name="Google Shape;2091;p3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2" name="Google Shape;2092;p3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3" name="Google Shape;2093;p3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4" name="Google Shape;2094;p3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5" name="Google Shape;2095;p3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6" name="Google Shape;2096;p3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7" name="Google Shape;2097;p3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8" name="Google Shape;2098;p3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99" name="Google Shape;2099;p3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00" name="Google Shape;2100;p3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01" name="Google Shape;2101;p3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102" name="Google Shape;2102;p37"/>
          <p:cNvGrpSpPr/>
          <p:nvPr/>
        </p:nvGrpSpPr>
        <p:grpSpPr>
          <a:xfrm>
            <a:off x="6493240" y="3155213"/>
            <a:ext cx="1128334" cy="1661986"/>
            <a:chOff x="5371303" y="4589289"/>
            <a:chExt cx="909507" cy="1339663"/>
          </a:xfrm>
        </p:grpSpPr>
        <p:grpSp>
          <p:nvGrpSpPr>
            <p:cNvPr id="2103" name="Google Shape;2103;p37"/>
            <p:cNvGrpSpPr/>
            <p:nvPr/>
          </p:nvGrpSpPr>
          <p:grpSpPr>
            <a:xfrm>
              <a:off x="5371303" y="4764947"/>
              <a:ext cx="909507" cy="1164005"/>
              <a:chOff x="5371303" y="4764947"/>
              <a:chExt cx="909507" cy="1164005"/>
            </a:xfrm>
          </p:grpSpPr>
          <p:sp>
            <p:nvSpPr>
              <p:cNvPr id="2104" name="Google Shape;2104;p37"/>
              <p:cNvSpPr/>
              <p:nvPr/>
            </p:nvSpPr>
            <p:spPr>
              <a:xfrm>
                <a:off x="5378253" y="4771918"/>
                <a:ext cx="895517" cy="1150063"/>
              </a:xfrm>
              <a:custGeom>
                <a:avLst/>
                <a:gdLst/>
                <a:ahLst/>
                <a:cxnLst/>
                <a:rect l="l" t="t" r="r" b="b"/>
                <a:pathLst>
                  <a:path w="895517" h="1150063" extrusionOk="0">
                    <a:moveTo>
                      <a:pt x="895518" y="1150064"/>
                    </a:moveTo>
                    <a:lnTo>
                      <a:pt x="0" y="1150064"/>
                    </a:lnTo>
                    <a:lnTo>
                      <a:pt x="210808" y="0"/>
                    </a:lnTo>
                    <a:lnTo>
                      <a:pt x="684709" y="0"/>
                    </a:lnTo>
                    <a:lnTo>
                      <a:pt x="895518" y="11500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05" name="Google Shape;2105;p37"/>
              <p:cNvSpPr/>
              <p:nvPr/>
            </p:nvSpPr>
            <p:spPr>
              <a:xfrm>
                <a:off x="5371303" y="4764947"/>
                <a:ext cx="909507" cy="1164005"/>
              </a:xfrm>
              <a:custGeom>
                <a:avLst/>
                <a:gdLst/>
                <a:ahLst/>
                <a:cxnLst/>
                <a:rect l="l" t="t" r="r" b="b"/>
                <a:pathLst>
                  <a:path w="909507" h="1164005" extrusionOk="0">
                    <a:moveTo>
                      <a:pt x="902467" y="1164006"/>
                    </a:moveTo>
                    <a:lnTo>
                      <a:pt x="6950" y="1164006"/>
                    </a:lnTo>
                    <a:cubicBezTo>
                      <a:pt x="4896" y="1164006"/>
                      <a:pt x="2939" y="1163099"/>
                      <a:pt x="1602" y="1161524"/>
                    </a:cubicBezTo>
                    <a:cubicBezTo>
                      <a:pt x="265" y="1159948"/>
                      <a:pt x="-260" y="1157847"/>
                      <a:pt x="122" y="1155793"/>
                    </a:cubicBezTo>
                    <a:lnTo>
                      <a:pt x="210930" y="5730"/>
                    </a:lnTo>
                    <a:cubicBezTo>
                      <a:pt x="211551" y="2435"/>
                      <a:pt x="214416" y="0"/>
                      <a:pt x="217806" y="0"/>
                    </a:cubicBezTo>
                    <a:lnTo>
                      <a:pt x="691707" y="0"/>
                    </a:lnTo>
                    <a:cubicBezTo>
                      <a:pt x="695049" y="0"/>
                      <a:pt x="697962" y="2387"/>
                      <a:pt x="698582" y="5730"/>
                    </a:cubicBezTo>
                    <a:lnTo>
                      <a:pt x="909391" y="1155793"/>
                    </a:lnTo>
                    <a:cubicBezTo>
                      <a:pt x="909773" y="1157847"/>
                      <a:pt x="909200" y="1159900"/>
                      <a:pt x="907863" y="1161524"/>
                    </a:cubicBezTo>
                    <a:cubicBezTo>
                      <a:pt x="906526" y="1163099"/>
                      <a:pt x="904568" y="1164006"/>
                      <a:pt x="902515" y="1164006"/>
                    </a:cubicBezTo>
                    <a:close/>
                    <a:moveTo>
                      <a:pt x="15306" y="1150064"/>
                    </a:moveTo>
                    <a:lnTo>
                      <a:pt x="894111" y="1150064"/>
                    </a:lnTo>
                    <a:lnTo>
                      <a:pt x="685834" y="13943"/>
                    </a:lnTo>
                    <a:lnTo>
                      <a:pt x="223535" y="13943"/>
                    </a:lnTo>
                    <a:lnTo>
                      <a:pt x="15306" y="11500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6" name="Google Shape;2106;p37"/>
            <p:cNvGrpSpPr/>
            <p:nvPr/>
          </p:nvGrpSpPr>
          <p:grpSpPr>
            <a:xfrm>
              <a:off x="5791084" y="4764947"/>
              <a:ext cx="69855" cy="1164005"/>
              <a:chOff x="5791084" y="4764947"/>
              <a:chExt cx="69855" cy="1164005"/>
            </a:xfrm>
          </p:grpSpPr>
          <p:sp>
            <p:nvSpPr>
              <p:cNvPr id="2107" name="Google Shape;2107;p37"/>
              <p:cNvSpPr/>
              <p:nvPr/>
            </p:nvSpPr>
            <p:spPr>
              <a:xfrm>
                <a:off x="5798103" y="4771918"/>
                <a:ext cx="55913" cy="1150063"/>
              </a:xfrm>
              <a:custGeom>
                <a:avLst/>
                <a:gdLst/>
                <a:ahLst/>
                <a:cxnLst/>
                <a:rect l="l" t="t" r="r" b="b"/>
                <a:pathLst>
                  <a:path w="55913" h="1150063" extrusionOk="0">
                    <a:moveTo>
                      <a:pt x="0" y="0"/>
                    </a:moveTo>
                    <a:lnTo>
                      <a:pt x="55913" y="0"/>
                    </a:lnTo>
                    <a:lnTo>
                      <a:pt x="55913" y="1150064"/>
                    </a:lnTo>
                    <a:lnTo>
                      <a:pt x="0" y="11500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08" name="Google Shape;2108;p37"/>
              <p:cNvSpPr/>
              <p:nvPr/>
            </p:nvSpPr>
            <p:spPr>
              <a:xfrm>
                <a:off x="5791084" y="4764947"/>
                <a:ext cx="69855" cy="1164005"/>
              </a:xfrm>
              <a:custGeom>
                <a:avLst/>
                <a:gdLst/>
                <a:ahLst/>
                <a:cxnLst/>
                <a:rect l="l" t="t" r="r" b="b"/>
                <a:pathLst>
                  <a:path w="69855" h="1164005" extrusionOk="0">
                    <a:moveTo>
                      <a:pt x="62884" y="1164006"/>
                    </a:moveTo>
                    <a:lnTo>
                      <a:pt x="6971" y="1164006"/>
                    </a:lnTo>
                    <a:cubicBezTo>
                      <a:pt x="3104" y="1164006"/>
                      <a:pt x="0" y="1160903"/>
                      <a:pt x="0" y="1157035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lnTo>
                      <a:pt x="62884" y="0"/>
                    </a:lnTo>
                    <a:cubicBezTo>
                      <a:pt x="66752" y="0"/>
                      <a:pt x="69856" y="3104"/>
                      <a:pt x="69856" y="6971"/>
                    </a:cubicBezTo>
                    <a:lnTo>
                      <a:pt x="69856" y="1157035"/>
                    </a:lnTo>
                    <a:cubicBezTo>
                      <a:pt x="69856" y="1160903"/>
                      <a:pt x="66752" y="1164006"/>
                      <a:pt x="62884" y="1164006"/>
                    </a:cubicBezTo>
                    <a:close/>
                    <a:moveTo>
                      <a:pt x="13942" y="1150064"/>
                    </a:moveTo>
                    <a:lnTo>
                      <a:pt x="55913" y="1150064"/>
                    </a:lnTo>
                    <a:lnTo>
                      <a:pt x="55913" y="13943"/>
                    </a:lnTo>
                    <a:lnTo>
                      <a:pt x="13942" y="13943"/>
                    </a:lnTo>
                    <a:lnTo>
                      <a:pt x="13942" y="11500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09" name="Google Shape;2109;p37"/>
            <p:cNvGrpSpPr/>
            <p:nvPr/>
          </p:nvGrpSpPr>
          <p:grpSpPr>
            <a:xfrm>
              <a:off x="5474678" y="5296385"/>
              <a:ext cx="702709" cy="68422"/>
              <a:chOff x="5474678" y="5296385"/>
              <a:chExt cx="702709" cy="68422"/>
            </a:xfrm>
          </p:grpSpPr>
          <p:sp>
            <p:nvSpPr>
              <p:cNvPr id="2110" name="Google Shape;2110;p37"/>
              <p:cNvSpPr/>
              <p:nvPr/>
            </p:nvSpPr>
            <p:spPr>
              <a:xfrm>
                <a:off x="5481628" y="5303356"/>
                <a:ext cx="688767" cy="54480"/>
              </a:xfrm>
              <a:custGeom>
                <a:avLst/>
                <a:gdLst/>
                <a:ahLst/>
                <a:cxnLst/>
                <a:rect l="l" t="t" r="r" b="b"/>
                <a:pathLst>
                  <a:path w="688767" h="54480" extrusionOk="0">
                    <a:moveTo>
                      <a:pt x="10027" y="0"/>
                    </a:moveTo>
                    <a:lnTo>
                      <a:pt x="678789" y="0"/>
                    </a:lnTo>
                    <a:lnTo>
                      <a:pt x="688768" y="54481"/>
                    </a:lnTo>
                    <a:lnTo>
                      <a:pt x="0" y="54481"/>
                    </a:lnTo>
                    <a:lnTo>
                      <a:pt x="100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11" name="Google Shape;2111;p37"/>
              <p:cNvSpPr/>
              <p:nvPr/>
            </p:nvSpPr>
            <p:spPr>
              <a:xfrm>
                <a:off x="5474678" y="5296385"/>
                <a:ext cx="702709" cy="68422"/>
              </a:xfrm>
              <a:custGeom>
                <a:avLst/>
                <a:gdLst/>
                <a:ahLst/>
                <a:cxnLst/>
                <a:rect l="l" t="t" r="r" b="b"/>
                <a:pathLst>
                  <a:path w="702709" h="68422" extrusionOk="0">
                    <a:moveTo>
                      <a:pt x="695717" y="68423"/>
                    </a:moveTo>
                    <a:lnTo>
                      <a:pt x="6950" y="68423"/>
                    </a:lnTo>
                    <a:cubicBezTo>
                      <a:pt x="4896" y="68423"/>
                      <a:pt x="2939" y="67516"/>
                      <a:pt x="1602" y="65940"/>
                    </a:cubicBezTo>
                    <a:cubicBezTo>
                      <a:pt x="265" y="64365"/>
                      <a:pt x="-261" y="62264"/>
                      <a:pt x="122" y="60210"/>
                    </a:cubicBezTo>
                    <a:lnTo>
                      <a:pt x="10101" y="5730"/>
                    </a:lnTo>
                    <a:cubicBezTo>
                      <a:pt x="10722" y="2435"/>
                      <a:pt x="13586" y="0"/>
                      <a:pt x="16977" y="0"/>
                    </a:cubicBezTo>
                    <a:lnTo>
                      <a:pt x="685738" y="0"/>
                    </a:lnTo>
                    <a:cubicBezTo>
                      <a:pt x="689081" y="0"/>
                      <a:pt x="691993" y="2387"/>
                      <a:pt x="692614" y="5730"/>
                    </a:cubicBezTo>
                    <a:lnTo>
                      <a:pt x="702593" y="60210"/>
                    </a:lnTo>
                    <a:cubicBezTo>
                      <a:pt x="702975" y="62216"/>
                      <a:pt x="702402" y="64317"/>
                      <a:pt x="701065" y="65940"/>
                    </a:cubicBezTo>
                    <a:cubicBezTo>
                      <a:pt x="699728" y="67516"/>
                      <a:pt x="697771" y="68423"/>
                      <a:pt x="695717" y="68423"/>
                    </a:cubicBezTo>
                    <a:close/>
                    <a:moveTo>
                      <a:pt x="15305" y="54481"/>
                    </a:moveTo>
                    <a:lnTo>
                      <a:pt x="687362" y="54481"/>
                    </a:lnTo>
                    <a:lnTo>
                      <a:pt x="679913" y="13942"/>
                    </a:lnTo>
                    <a:lnTo>
                      <a:pt x="22754" y="13942"/>
                    </a:lnTo>
                    <a:lnTo>
                      <a:pt x="15305" y="544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2" name="Google Shape;2112;p37"/>
            <p:cNvGrpSpPr/>
            <p:nvPr/>
          </p:nvGrpSpPr>
          <p:grpSpPr>
            <a:xfrm>
              <a:off x="5609018" y="4589289"/>
              <a:ext cx="221484" cy="166872"/>
              <a:chOff x="5609018" y="4589289"/>
              <a:chExt cx="221484" cy="166872"/>
            </a:xfrm>
          </p:grpSpPr>
          <p:sp>
            <p:nvSpPr>
              <p:cNvPr id="2113" name="Google Shape;2113;p37"/>
              <p:cNvSpPr/>
              <p:nvPr/>
            </p:nvSpPr>
            <p:spPr>
              <a:xfrm>
                <a:off x="5616071" y="4596232"/>
                <a:ext cx="207550" cy="153012"/>
              </a:xfrm>
              <a:custGeom>
                <a:avLst/>
                <a:gdLst/>
                <a:ahLst/>
                <a:cxnLst/>
                <a:rect l="l" t="t" r="r" b="b"/>
                <a:pathLst>
                  <a:path w="207550" h="153012" extrusionOk="0">
                    <a:moveTo>
                      <a:pt x="105634" y="141737"/>
                    </a:moveTo>
                    <a:cubicBezTo>
                      <a:pt x="2211" y="109411"/>
                      <a:pt x="-13116" y="67870"/>
                      <a:pt x="8466" y="29338"/>
                    </a:cubicBezTo>
                    <a:cubicBezTo>
                      <a:pt x="30049" y="-9195"/>
                      <a:pt x="73452" y="-17838"/>
                      <a:pt x="155054" y="53403"/>
                    </a:cubicBezTo>
                    <a:cubicBezTo>
                      <a:pt x="198457" y="91267"/>
                      <a:pt x="213975" y="123736"/>
                      <a:pt x="205189" y="139445"/>
                    </a:cubicBezTo>
                    <a:cubicBezTo>
                      <a:pt x="196403" y="155154"/>
                      <a:pt x="160592" y="158879"/>
                      <a:pt x="105634" y="1417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14" name="Google Shape;2114;p37"/>
              <p:cNvSpPr/>
              <p:nvPr/>
            </p:nvSpPr>
            <p:spPr>
              <a:xfrm>
                <a:off x="5609018" y="4589289"/>
                <a:ext cx="221484" cy="166872"/>
              </a:xfrm>
              <a:custGeom>
                <a:avLst/>
                <a:gdLst/>
                <a:ahLst/>
                <a:cxnLst/>
                <a:rect l="l" t="t" r="r" b="b"/>
                <a:pathLst>
                  <a:path w="221484" h="166872" extrusionOk="0">
                    <a:moveTo>
                      <a:pt x="174904" y="166872"/>
                    </a:moveTo>
                    <a:cubicBezTo>
                      <a:pt x="157189" y="166872"/>
                      <a:pt x="135273" y="163052"/>
                      <a:pt x="110539" y="155317"/>
                    </a:cubicBezTo>
                    <a:cubicBezTo>
                      <a:pt x="50854" y="136647"/>
                      <a:pt x="14947" y="113012"/>
                      <a:pt x="3822" y="85127"/>
                    </a:cubicBezTo>
                    <a:cubicBezTo>
                      <a:pt x="-2720" y="68702"/>
                      <a:pt x="-857" y="51131"/>
                      <a:pt x="9361" y="32891"/>
                    </a:cubicBezTo>
                    <a:cubicBezTo>
                      <a:pt x="19579" y="14651"/>
                      <a:pt x="33569" y="3860"/>
                      <a:pt x="50997" y="852"/>
                    </a:cubicBezTo>
                    <a:cubicBezTo>
                      <a:pt x="80601" y="-4305"/>
                      <a:pt x="119516" y="13982"/>
                      <a:pt x="166643" y="55141"/>
                    </a:cubicBezTo>
                    <a:cubicBezTo>
                      <a:pt x="209999" y="93006"/>
                      <a:pt x="229766" y="129294"/>
                      <a:pt x="218259" y="149826"/>
                    </a:cubicBezTo>
                    <a:cubicBezTo>
                      <a:pt x="211909" y="161142"/>
                      <a:pt x="196581" y="166872"/>
                      <a:pt x="174904" y="166872"/>
                    </a:cubicBezTo>
                    <a:close/>
                    <a:moveTo>
                      <a:pt x="61406" y="13887"/>
                    </a:moveTo>
                    <a:cubicBezTo>
                      <a:pt x="58637" y="13887"/>
                      <a:pt x="55963" y="14126"/>
                      <a:pt x="53432" y="14555"/>
                    </a:cubicBezTo>
                    <a:cubicBezTo>
                      <a:pt x="40158" y="16847"/>
                      <a:pt x="29749" y="25060"/>
                      <a:pt x="21584" y="39671"/>
                    </a:cubicBezTo>
                    <a:cubicBezTo>
                      <a:pt x="13419" y="54282"/>
                      <a:pt x="11844" y="67460"/>
                      <a:pt x="16809" y="79970"/>
                    </a:cubicBezTo>
                    <a:cubicBezTo>
                      <a:pt x="26263" y="103797"/>
                      <a:pt x="59258" y="124663"/>
                      <a:pt x="114741" y="141995"/>
                    </a:cubicBezTo>
                    <a:lnTo>
                      <a:pt x="114741" y="141995"/>
                    </a:lnTo>
                    <a:cubicBezTo>
                      <a:pt x="166070" y="158086"/>
                      <a:pt x="199589" y="154649"/>
                      <a:pt x="206131" y="142998"/>
                    </a:cubicBezTo>
                    <a:cubicBezTo>
                      <a:pt x="212673" y="131300"/>
                      <a:pt x="198062" y="100980"/>
                      <a:pt x="157523" y="65598"/>
                    </a:cubicBezTo>
                    <a:cubicBezTo>
                      <a:pt x="118179" y="31219"/>
                      <a:pt x="85901" y="13887"/>
                      <a:pt x="61406" y="138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5" name="Google Shape;2115;p37"/>
            <p:cNvGrpSpPr/>
            <p:nvPr/>
          </p:nvGrpSpPr>
          <p:grpSpPr>
            <a:xfrm>
              <a:off x="5821473" y="4589316"/>
              <a:ext cx="221484" cy="166845"/>
              <a:chOff x="5821473" y="4589316"/>
              <a:chExt cx="221484" cy="166845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5828449" y="4596232"/>
                <a:ext cx="207550" cy="153012"/>
              </a:xfrm>
              <a:custGeom>
                <a:avLst/>
                <a:gdLst/>
                <a:ahLst/>
                <a:cxnLst/>
                <a:rect l="l" t="t" r="r" b="b"/>
                <a:pathLst>
                  <a:path w="207550" h="153012" extrusionOk="0">
                    <a:moveTo>
                      <a:pt x="101916" y="141737"/>
                    </a:moveTo>
                    <a:cubicBezTo>
                      <a:pt x="205339" y="109411"/>
                      <a:pt x="220666" y="67870"/>
                      <a:pt x="199084" y="29338"/>
                    </a:cubicBezTo>
                    <a:cubicBezTo>
                      <a:pt x="177502" y="-9195"/>
                      <a:pt x="134099" y="-17838"/>
                      <a:pt x="52497" y="53403"/>
                    </a:cubicBezTo>
                    <a:cubicBezTo>
                      <a:pt x="9094" y="91267"/>
                      <a:pt x="-6424" y="123736"/>
                      <a:pt x="2361" y="139445"/>
                    </a:cubicBezTo>
                    <a:cubicBezTo>
                      <a:pt x="11147" y="155154"/>
                      <a:pt x="46958" y="158879"/>
                      <a:pt x="101916" y="1417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5821473" y="4589316"/>
                <a:ext cx="221484" cy="166845"/>
              </a:xfrm>
              <a:custGeom>
                <a:avLst/>
                <a:gdLst/>
                <a:ahLst/>
                <a:cxnLst/>
                <a:rect l="l" t="t" r="r" b="b"/>
                <a:pathLst>
                  <a:path w="221484" h="166845" extrusionOk="0">
                    <a:moveTo>
                      <a:pt x="46628" y="166846"/>
                    </a:moveTo>
                    <a:cubicBezTo>
                      <a:pt x="24950" y="166846"/>
                      <a:pt x="9576" y="161116"/>
                      <a:pt x="3225" y="149800"/>
                    </a:cubicBezTo>
                    <a:cubicBezTo>
                      <a:pt x="-8282" y="129220"/>
                      <a:pt x="11485" y="92931"/>
                      <a:pt x="54841" y="55115"/>
                    </a:cubicBezTo>
                    <a:cubicBezTo>
                      <a:pt x="101968" y="14004"/>
                      <a:pt x="140835" y="-4236"/>
                      <a:pt x="170487" y="825"/>
                    </a:cubicBezTo>
                    <a:cubicBezTo>
                      <a:pt x="187915" y="3833"/>
                      <a:pt x="201905" y="14624"/>
                      <a:pt x="212124" y="32864"/>
                    </a:cubicBezTo>
                    <a:cubicBezTo>
                      <a:pt x="222342" y="51104"/>
                      <a:pt x="224204" y="68675"/>
                      <a:pt x="217662" y="85101"/>
                    </a:cubicBezTo>
                    <a:cubicBezTo>
                      <a:pt x="206585" y="112986"/>
                      <a:pt x="170678" y="136621"/>
                      <a:pt x="110945" y="155291"/>
                    </a:cubicBezTo>
                    <a:lnTo>
                      <a:pt x="110945" y="155291"/>
                    </a:lnTo>
                    <a:cubicBezTo>
                      <a:pt x="86259" y="163026"/>
                      <a:pt x="64343" y="166846"/>
                      <a:pt x="46628" y="166846"/>
                    </a:cubicBezTo>
                    <a:close/>
                    <a:moveTo>
                      <a:pt x="160126" y="13860"/>
                    </a:moveTo>
                    <a:cubicBezTo>
                      <a:pt x="135679" y="13860"/>
                      <a:pt x="103401" y="31241"/>
                      <a:pt x="64056" y="65572"/>
                    </a:cubicBezTo>
                    <a:cubicBezTo>
                      <a:pt x="23518" y="100953"/>
                      <a:pt x="8907" y="131273"/>
                      <a:pt x="15449" y="142972"/>
                    </a:cubicBezTo>
                    <a:cubicBezTo>
                      <a:pt x="21990" y="154670"/>
                      <a:pt x="55462" y="158060"/>
                      <a:pt x="106839" y="141969"/>
                    </a:cubicBezTo>
                    <a:lnTo>
                      <a:pt x="106839" y="141969"/>
                    </a:lnTo>
                    <a:cubicBezTo>
                      <a:pt x="162322" y="124636"/>
                      <a:pt x="195316" y="103722"/>
                      <a:pt x="204770" y="79944"/>
                    </a:cubicBezTo>
                    <a:cubicBezTo>
                      <a:pt x="209736" y="67434"/>
                      <a:pt x="208208" y="54255"/>
                      <a:pt x="199995" y="39644"/>
                    </a:cubicBezTo>
                    <a:cubicBezTo>
                      <a:pt x="191831" y="25033"/>
                      <a:pt x="181421" y="16821"/>
                      <a:pt x="168147" y="14529"/>
                    </a:cubicBezTo>
                    <a:cubicBezTo>
                      <a:pt x="165569" y="14099"/>
                      <a:pt x="162895" y="13860"/>
                      <a:pt x="160126" y="138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5770208" y="4659471"/>
              <a:ext cx="111559" cy="119418"/>
              <a:chOff x="5770208" y="4659471"/>
              <a:chExt cx="111559" cy="119418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777190" y="4666490"/>
                <a:ext cx="97719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97719" h="105475" extrusionOk="0">
                    <a:moveTo>
                      <a:pt x="48845" y="0"/>
                    </a:moveTo>
                    <a:lnTo>
                      <a:pt x="48845" y="0"/>
                    </a:lnTo>
                    <a:cubicBezTo>
                      <a:pt x="13416" y="0"/>
                      <a:pt x="-10219" y="36575"/>
                      <a:pt x="4392" y="68901"/>
                    </a:cubicBezTo>
                    <a:lnTo>
                      <a:pt x="20913" y="105476"/>
                    </a:lnTo>
                    <a:lnTo>
                      <a:pt x="76826" y="105476"/>
                    </a:lnTo>
                    <a:lnTo>
                      <a:pt x="93347" y="68901"/>
                    </a:lnTo>
                    <a:cubicBezTo>
                      <a:pt x="107910" y="36623"/>
                      <a:pt x="84322" y="0"/>
                      <a:pt x="48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70208" y="4659471"/>
                <a:ext cx="111559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111559" h="119418" extrusionOk="0">
                    <a:moveTo>
                      <a:pt x="83760" y="119418"/>
                    </a:moveTo>
                    <a:lnTo>
                      <a:pt x="27847" y="119418"/>
                    </a:lnTo>
                    <a:cubicBezTo>
                      <a:pt x="25125" y="119418"/>
                      <a:pt x="22642" y="117795"/>
                      <a:pt x="21496" y="115312"/>
                    </a:cubicBezTo>
                    <a:lnTo>
                      <a:pt x="4975" y="78737"/>
                    </a:lnTo>
                    <a:cubicBezTo>
                      <a:pt x="-2855" y="61404"/>
                      <a:pt x="-1375" y="41541"/>
                      <a:pt x="8939" y="25545"/>
                    </a:cubicBezTo>
                    <a:cubicBezTo>
                      <a:pt x="19252" y="9550"/>
                      <a:pt x="36776" y="0"/>
                      <a:pt x="55780" y="0"/>
                    </a:cubicBezTo>
                    <a:cubicBezTo>
                      <a:pt x="74783" y="0"/>
                      <a:pt x="92307" y="9550"/>
                      <a:pt x="102621" y="25545"/>
                    </a:cubicBezTo>
                    <a:cubicBezTo>
                      <a:pt x="112934" y="41541"/>
                      <a:pt x="114414" y="61404"/>
                      <a:pt x="106584" y="78737"/>
                    </a:cubicBezTo>
                    <a:lnTo>
                      <a:pt x="90063" y="115312"/>
                    </a:lnTo>
                    <a:cubicBezTo>
                      <a:pt x="88917" y="117795"/>
                      <a:pt x="86434" y="119418"/>
                      <a:pt x="83712" y="119418"/>
                    </a:cubicBezTo>
                    <a:close/>
                    <a:moveTo>
                      <a:pt x="32383" y="105476"/>
                    </a:moveTo>
                    <a:lnTo>
                      <a:pt x="79272" y="105476"/>
                    </a:lnTo>
                    <a:lnTo>
                      <a:pt x="93930" y="73007"/>
                    </a:lnTo>
                    <a:cubicBezTo>
                      <a:pt x="99803" y="60020"/>
                      <a:pt x="98705" y="45122"/>
                      <a:pt x="90970" y="33089"/>
                    </a:cubicBezTo>
                    <a:cubicBezTo>
                      <a:pt x="83235" y="21105"/>
                      <a:pt x="70104" y="13942"/>
                      <a:pt x="55827" y="13942"/>
                    </a:cubicBezTo>
                    <a:cubicBezTo>
                      <a:pt x="41551" y="13942"/>
                      <a:pt x="28420" y="21105"/>
                      <a:pt x="20685" y="33089"/>
                    </a:cubicBezTo>
                    <a:cubicBezTo>
                      <a:pt x="12949" y="45074"/>
                      <a:pt x="11851" y="59972"/>
                      <a:pt x="17724" y="73007"/>
                    </a:cubicBezTo>
                    <a:lnTo>
                      <a:pt x="32383" y="1054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p46"/>
          <p:cNvSpPr txBox="1"/>
          <p:nvPr>
            <p:ph type="title"/>
          </p:nvPr>
        </p:nvSpPr>
        <p:spPr>
          <a:xfrm>
            <a:off x="2040825" y="1034950"/>
            <a:ext cx="4967100" cy="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DEMO SẢN PHẨM</a:t>
            </a:r>
            <a:endParaRPr b="1"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3732" name="Google Shape;3732;p46"/>
          <p:cNvGrpSpPr/>
          <p:nvPr/>
        </p:nvGrpSpPr>
        <p:grpSpPr>
          <a:xfrm>
            <a:off x="303355" y="1393800"/>
            <a:ext cx="913983" cy="78525"/>
            <a:chOff x="303350" y="1986650"/>
            <a:chExt cx="1244700" cy="78525"/>
          </a:xfrm>
        </p:grpSpPr>
        <p:cxnSp>
          <p:nvCxnSpPr>
            <p:cNvPr id="3733" name="Google Shape;3733;p46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4" name="Google Shape;3734;p46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35" name="Google Shape;3735;p46"/>
          <p:cNvGrpSpPr/>
          <p:nvPr/>
        </p:nvGrpSpPr>
        <p:grpSpPr>
          <a:xfrm>
            <a:off x="7926655" y="1393800"/>
            <a:ext cx="913983" cy="78525"/>
            <a:chOff x="303350" y="1986650"/>
            <a:chExt cx="1244700" cy="78525"/>
          </a:xfrm>
        </p:grpSpPr>
        <p:cxnSp>
          <p:nvCxnSpPr>
            <p:cNvPr id="3736" name="Google Shape;3736;p46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7" name="Google Shape;3737;p46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38" name="Google Shape;3738;p46"/>
          <p:cNvSpPr txBox="1"/>
          <p:nvPr>
            <p:ph type="subTitle" idx="1"/>
          </p:nvPr>
        </p:nvSpPr>
        <p:spPr>
          <a:xfrm>
            <a:off x="1993200" y="2269863"/>
            <a:ext cx="4967100" cy="15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47"/>
          <p:cNvSpPr txBox="1"/>
          <p:nvPr>
            <p:ph type="title"/>
          </p:nvPr>
        </p:nvSpPr>
        <p:spPr>
          <a:xfrm flipH="1">
            <a:off x="2295819" y="1075988"/>
            <a:ext cx="4097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Phần 4</a:t>
            </a: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744" name="Google Shape;3744;p47"/>
          <p:cNvSpPr txBox="1"/>
          <p:nvPr>
            <p:ph type="subTitle" idx="1"/>
          </p:nvPr>
        </p:nvSpPr>
        <p:spPr>
          <a:xfrm flipH="1">
            <a:off x="2225500" y="2132738"/>
            <a:ext cx="40971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i="1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Định hướng &amp; đánh giá</a:t>
            </a:r>
            <a:endParaRPr sz="2500" i="1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grpSp>
        <p:nvGrpSpPr>
          <p:cNvPr id="3745" name="Google Shape;3745;p47"/>
          <p:cNvGrpSpPr/>
          <p:nvPr/>
        </p:nvGrpSpPr>
        <p:grpSpPr>
          <a:xfrm rot="10800000" flipH="1">
            <a:off x="2766840" y="3842875"/>
            <a:ext cx="3610264" cy="1058600"/>
            <a:chOff x="2766840" y="211875"/>
            <a:chExt cx="3610264" cy="1058600"/>
          </a:xfrm>
        </p:grpSpPr>
        <p:grpSp>
          <p:nvGrpSpPr>
            <p:cNvPr id="3746" name="Google Shape;3746;p47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3747" name="Google Shape;3747;p47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48" name="Google Shape;3748;p47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49" name="Google Shape;3749;p47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0" name="Google Shape;3750;p47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1" name="Google Shape;3751;p47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2" name="Google Shape;3752;p47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3" name="Google Shape;3753;p47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4" name="Google Shape;3754;p47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55" name="Google Shape;3755;p47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756" name="Google Shape;3756;p47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63" name="Google Shape;3763;p47"/>
          <p:cNvGrpSpPr/>
          <p:nvPr/>
        </p:nvGrpSpPr>
        <p:grpSpPr>
          <a:xfrm>
            <a:off x="882927" y="3156155"/>
            <a:ext cx="1197336" cy="1641767"/>
            <a:chOff x="4165911" y="4808827"/>
            <a:chExt cx="816904" cy="1120125"/>
          </a:xfrm>
        </p:grpSpPr>
        <p:grpSp>
          <p:nvGrpSpPr>
            <p:cNvPr id="3764" name="Google Shape;3764;p47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3765" name="Google Shape;3765;p47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6" name="Google Shape;3766;p47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767" name="Google Shape;3767;p47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772" name="Google Shape;3772;p47"/>
          <p:cNvGrpSpPr/>
          <p:nvPr/>
        </p:nvGrpSpPr>
        <p:grpSpPr>
          <a:xfrm>
            <a:off x="303359" y="2132750"/>
            <a:ext cx="1388836" cy="78525"/>
            <a:chOff x="303350" y="1986650"/>
            <a:chExt cx="1244700" cy="78525"/>
          </a:xfrm>
        </p:grpSpPr>
        <p:cxnSp>
          <p:nvCxnSpPr>
            <p:cNvPr id="3773" name="Google Shape;3773;p47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4" name="Google Shape;3774;p47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75" name="Google Shape;3775;p47"/>
          <p:cNvGrpSpPr/>
          <p:nvPr/>
        </p:nvGrpSpPr>
        <p:grpSpPr>
          <a:xfrm>
            <a:off x="7419447" y="2132750"/>
            <a:ext cx="1388836" cy="78525"/>
            <a:chOff x="303350" y="1986650"/>
            <a:chExt cx="1244700" cy="78525"/>
          </a:xfrm>
        </p:grpSpPr>
        <p:cxnSp>
          <p:nvCxnSpPr>
            <p:cNvPr id="3776" name="Google Shape;3776;p47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7" name="Google Shape;3777;p47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78" name="Google Shape;3778;p47"/>
          <p:cNvGrpSpPr/>
          <p:nvPr/>
        </p:nvGrpSpPr>
        <p:grpSpPr>
          <a:xfrm>
            <a:off x="7039373" y="1604082"/>
            <a:ext cx="979944" cy="3199406"/>
            <a:chOff x="3950629" y="3460084"/>
            <a:chExt cx="756188" cy="2468868"/>
          </a:xfrm>
        </p:grpSpPr>
        <p:grpSp>
          <p:nvGrpSpPr>
            <p:cNvPr id="3779" name="Google Shape;3779;p47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3780" name="Google Shape;3780;p47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1" name="Google Shape;3781;p47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82" name="Google Shape;3782;p47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3783" name="Google Shape;3783;p47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4" name="Google Shape;3784;p47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85" name="Google Shape;3785;p47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3786" name="Google Shape;3786;p47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88" name="Google Shape;3788;p47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3789" name="Google Shape;3789;p47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791" name="Google Shape;3791;p47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92" name="Google Shape;3792;p47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rgbClr val="FAB6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93" name="Google Shape;3793;p47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3794" name="Google Shape;3794;p47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96" name="Google Shape;3796;p47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3797" name="Google Shape;3797;p47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799" name="Google Shape;3799;p47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3800" name="Google Shape;3800;p47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3801" name="Google Shape;3801;p47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802" name="Google Shape;3802;p47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3803" name="Google Shape;3803;p47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3804" name="Google Shape;3804;p47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805" name="Google Shape;3805;p47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3806" name="Google Shape;3806;p47"/>
          <p:cNvGrpSpPr/>
          <p:nvPr/>
        </p:nvGrpSpPr>
        <p:grpSpPr>
          <a:xfrm>
            <a:off x="6996538" y="399944"/>
            <a:ext cx="1114227" cy="1114227"/>
            <a:chOff x="3895109" y="2278369"/>
            <a:chExt cx="1093451" cy="1093451"/>
          </a:xfrm>
        </p:grpSpPr>
        <p:sp>
          <p:nvSpPr>
            <p:cNvPr id="3807" name="Google Shape;3807;p4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08" name="Google Shape;3808;p4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809" name="Google Shape;3809;p4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0" name="Google Shape;3810;p4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1" name="Google Shape;3811;p4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2" name="Google Shape;3812;p4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3" name="Google Shape;3813;p4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4" name="Google Shape;3814;p4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5" name="Google Shape;3815;p4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6" name="Google Shape;3816;p4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7" name="Google Shape;3817;p4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8" name="Google Shape;3818;p4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9" name="Google Shape;3819;p4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0" name="Google Shape;3820;p4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1" name="Google Shape;3821;p4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2" name="Google Shape;3822;p4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3" name="Google Shape;3823;p4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4" name="Google Shape;3824;p4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5" name="Google Shape;3825;p4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6" name="Google Shape;3826;p4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7" name="Google Shape;3827;p4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8" name="Google Shape;3828;p4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9" name="Google Shape;3829;p4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0" name="Google Shape;3830;p4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1" name="Google Shape;3831;p4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2" name="Google Shape;3832;p4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3" name="Google Shape;3833;p4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4" name="Google Shape;3834;p4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5" name="Google Shape;3835;p4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6" name="Google Shape;3836;p4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7" name="Google Shape;3837;p4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8" name="Google Shape;3838;p4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9" name="Google Shape;3839;p4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0" name="Google Shape;3840;p4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1" name="Google Shape;3841;p4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2" name="Google Shape;3842;p4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3" name="Google Shape;3843;p4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4" name="Google Shape;3844;p4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5" name="Google Shape;3845;p4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6" name="Google Shape;3846;p4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7" name="Google Shape;3847;p4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8" name="Google Shape;3848;p4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9" name="Google Shape;3849;p4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0" name="Google Shape;3850;p4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1" name="Google Shape;3851;p4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2" name="Google Shape;3852;p4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3" name="Google Shape;3853;p4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4" name="Google Shape;3854;p4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5" name="Google Shape;3855;p4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6" name="Google Shape;3856;p4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7" name="Google Shape;3857;p4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8" name="Google Shape;3858;p4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9" name="Google Shape;3859;p4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0" name="Google Shape;3860;p4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1" name="Google Shape;3861;p4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2" name="Google Shape;3862;p4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3" name="Google Shape;3863;p4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4" name="Google Shape;3864;p4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5" name="Google Shape;3865;p4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6" name="Google Shape;3866;p4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7" name="Google Shape;3867;p4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8" name="Google Shape;3868;p4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9" name="Google Shape;3869;p4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0" name="Google Shape;3870;p4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1" name="Google Shape;3871;p4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2" name="Google Shape;3872;p4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3" name="Google Shape;3873;p4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4" name="Google Shape;3874;p4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5" name="Google Shape;3875;p4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6" name="Google Shape;3876;p4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7" name="Google Shape;3877;p4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8" name="Google Shape;3878;p4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9" name="Google Shape;3879;p4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0" name="Google Shape;3880;p4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1" name="Google Shape;3881;p4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2" name="Google Shape;3882;p4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3" name="Google Shape;3883;p4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4" name="Google Shape;3884;p4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5" name="Google Shape;3885;p4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6" name="Google Shape;3886;p4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7" name="Google Shape;3887;p4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8" name="Google Shape;3888;p4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889" name="Google Shape;3889;p47"/>
          <p:cNvGrpSpPr/>
          <p:nvPr/>
        </p:nvGrpSpPr>
        <p:grpSpPr>
          <a:xfrm>
            <a:off x="1033013" y="399932"/>
            <a:ext cx="1114227" cy="1114227"/>
            <a:chOff x="3895109" y="2278369"/>
            <a:chExt cx="1093451" cy="1093451"/>
          </a:xfrm>
        </p:grpSpPr>
        <p:sp>
          <p:nvSpPr>
            <p:cNvPr id="3890" name="Google Shape;3890;p47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91" name="Google Shape;3891;p47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892" name="Google Shape;3892;p47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3" name="Google Shape;3893;p47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4" name="Google Shape;3894;p47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5" name="Google Shape;3895;p47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6" name="Google Shape;3896;p47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7" name="Google Shape;3897;p47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8" name="Google Shape;3898;p47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9" name="Google Shape;3899;p47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0" name="Google Shape;3900;p47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1" name="Google Shape;3901;p47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2" name="Google Shape;3902;p47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3" name="Google Shape;3903;p47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4" name="Google Shape;3904;p47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5" name="Google Shape;3905;p47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6" name="Google Shape;3906;p47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7" name="Google Shape;3907;p47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8" name="Google Shape;3908;p47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9" name="Google Shape;3909;p47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0" name="Google Shape;3910;p47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1" name="Google Shape;3911;p47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2" name="Google Shape;3912;p47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3" name="Google Shape;3913;p47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4" name="Google Shape;3914;p47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5" name="Google Shape;3915;p47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6" name="Google Shape;3916;p47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7" name="Google Shape;3917;p47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8" name="Google Shape;3918;p47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9" name="Google Shape;3919;p47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0" name="Google Shape;3920;p47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1" name="Google Shape;3921;p47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2" name="Google Shape;3922;p47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3" name="Google Shape;3923;p47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4" name="Google Shape;3924;p47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5" name="Google Shape;3925;p47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6" name="Google Shape;3926;p47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7" name="Google Shape;3927;p47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8" name="Google Shape;3928;p47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9" name="Google Shape;3929;p47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0" name="Google Shape;3930;p47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1" name="Google Shape;3931;p47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2" name="Google Shape;3932;p47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3" name="Google Shape;3933;p47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4" name="Google Shape;3934;p47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5" name="Google Shape;3935;p47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6" name="Google Shape;3936;p47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7" name="Google Shape;3937;p47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8" name="Google Shape;3938;p47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9" name="Google Shape;3939;p47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0" name="Google Shape;3940;p47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1" name="Google Shape;3941;p47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2" name="Google Shape;3942;p47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3" name="Google Shape;3943;p47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4" name="Google Shape;3944;p47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5" name="Google Shape;3945;p47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6" name="Google Shape;3946;p47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7" name="Google Shape;3947;p47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8" name="Google Shape;3948;p47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9" name="Google Shape;3949;p47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0" name="Google Shape;3950;p47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1" name="Google Shape;3951;p47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2" name="Google Shape;3952;p47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3" name="Google Shape;3953;p47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4" name="Google Shape;3954;p47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5" name="Google Shape;3955;p47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6" name="Google Shape;3956;p47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7" name="Google Shape;3957;p47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8" name="Google Shape;3958;p47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9" name="Google Shape;3959;p47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0" name="Google Shape;3960;p47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1" name="Google Shape;3961;p47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2" name="Google Shape;3962;p47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3" name="Google Shape;3963;p47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4" name="Google Shape;3964;p47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5" name="Google Shape;3965;p47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6" name="Google Shape;3966;p47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7" name="Google Shape;3967;p47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8" name="Google Shape;3968;p47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9" name="Google Shape;3969;p47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70" name="Google Shape;3970;p47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71" name="Google Shape;3971;p47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3972" name="Google Shape;3972;p47"/>
          <p:cNvCxnSpPr/>
          <p:nvPr/>
        </p:nvCxnSpPr>
        <p:spPr>
          <a:xfrm>
            <a:off x="4591225" y="322325"/>
            <a:ext cx="0" cy="5931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3" name="Google Shape;3973;p47"/>
          <p:cNvSpPr/>
          <p:nvPr/>
        </p:nvSpPr>
        <p:spPr>
          <a:xfrm>
            <a:off x="4369398" y="489723"/>
            <a:ext cx="405000" cy="4257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4" name="Google Shape;3974;p47"/>
          <p:cNvSpPr/>
          <p:nvPr/>
        </p:nvSpPr>
        <p:spPr>
          <a:xfrm rot="-2700000">
            <a:off x="1647928" y="27948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5" name="Google Shape;3975;p47"/>
          <p:cNvSpPr/>
          <p:nvPr/>
        </p:nvSpPr>
        <p:spPr>
          <a:xfrm rot="-2700000">
            <a:off x="1392107" y="2694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6" name="Google Shape;3976;p47"/>
          <p:cNvSpPr/>
          <p:nvPr/>
        </p:nvSpPr>
        <p:spPr>
          <a:xfrm rot="-2700000">
            <a:off x="1692670" y="2503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7" name="Google Shape;3977;p47"/>
          <p:cNvSpPr/>
          <p:nvPr/>
        </p:nvSpPr>
        <p:spPr>
          <a:xfrm rot="-2700000">
            <a:off x="7102620" y="20161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8" name="Google Shape;3978;p47"/>
          <p:cNvSpPr/>
          <p:nvPr/>
        </p:nvSpPr>
        <p:spPr>
          <a:xfrm rot="-2700000">
            <a:off x="6814753" y="17715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48"/>
          <p:cNvSpPr txBox="1"/>
          <p:nvPr>
            <p:ph type="subTitle" idx="4294967295"/>
          </p:nvPr>
        </p:nvSpPr>
        <p:spPr>
          <a:xfrm>
            <a:off x="3056388" y="1116488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3984" name="Google Shape;3984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 ĐÁNH</a:t>
            </a:r>
            <a:r>
              <a:rPr lang="en-GB"/>
              <a:t> </a:t>
            </a:r>
            <a:r>
              <a:rPr lang="en-GB" sz="2600"/>
              <a:t>GIÁ</a:t>
            </a:r>
            <a:r>
              <a:rPr lang="en-GB"/>
              <a:t> </a:t>
            </a:r>
            <a:endParaRPr lang="en-GB"/>
          </a:p>
        </p:txBody>
      </p:sp>
      <p:grpSp>
        <p:nvGrpSpPr>
          <p:cNvPr id="3985" name="Google Shape;3985;p48"/>
          <p:cNvGrpSpPr/>
          <p:nvPr/>
        </p:nvGrpSpPr>
        <p:grpSpPr>
          <a:xfrm flipH="1">
            <a:off x="2713783" y="1805300"/>
            <a:ext cx="6126413" cy="78525"/>
            <a:chOff x="303350" y="1986650"/>
            <a:chExt cx="1244700" cy="78525"/>
          </a:xfrm>
        </p:grpSpPr>
        <p:cxnSp>
          <p:nvCxnSpPr>
            <p:cNvPr id="3986" name="Google Shape;3986;p48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7" name="Google Shape;3987;p48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88" name="Google Shape;3988;p48"/>
          <p:cNvGrpSpPr/>
          <p:nvPr/>
        </p:nvGrpSpPr>
        <p:grpSpPr>
          <a:xfrm>
            <a:off x="6521641" y="2570621"/>
            <a:ext cx="1525152" cy="2246481"/>
            <a:chOff x="5371303" y="4589289"/>
            <a:chExt cx="909507" cy="1339663"/>
          </a:xfrm>
        </p:grpSpPr>
        <p:grpSp>
          <p:nvGrpSpPr>
            <p:cNvPr id="3989" name="Google Shape;3989;p48"/>
            <p:cNvGrpSpPr/>
            <p:nvPr/>
          </p:nvGrpSpPr>
          <p:grpSpPr>
            <a:xfrm>
              <a:off x="5371303" y="4764947"/>
              <a:ext cx="909507" cy="1164005"/>
              <a:chOff x="5371303" y="4764947"/>
              <a:chExt cx="909507" cy="1164005"/>
            </a:xfrm>
          </p:grpSpPr>
          <p:sp>
            <p:nvSpPr>
              <p:cNvPr id="3990" name="Google Shape;3990;p48"/>
              <p:cNvSpPr/>
              <p:nvPr/>
            </p:nvSpPr>
            <p:spPr>
              <a:xfrm>
                <a:off x="5378253" y="4771918"/>
                <a:ext cx="895517" cy="1150063"/>
              </a:xfrm>
              <a:custGeom>
                <a:avLst/>
                <a:gdLst/>
                <a:ahLst/>
                <a:cxnLst/>
                <a:rect l="l" t="t" r="r" b="b"/>
                <a:pathLst>
                  <a:path w="895517" h="1150063" extrusionOk="0">
                    <a:moveTo>
                      <a:pt x="895518" y="1150064"/>
                    </a:moveTo>
                    <a:lnTo>
                      <a:pt x="0" y="1150064"/>
                    </a:lnTo>
                    <a:lnTo>
                      <a:pt x="210808" y="0"/>
                    </a:lnTo>
                    <a:lnTo>
                      <a:pt x="684709" y="0"/>
                    </a:lnTo>
                    <a:lnTo>
                      <a:pt x="895518" y="11500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371303" y="4764947"/>
                <a:ext cx="909507" cy="1164005"/>
              </a:xfrm>
              <a:custGeom>
                <a:avLst/>
                <a:gdLst/>
                <a:ahLst/>
                <a:cxnLst/>
                <a:rect l="l" t="t" r="r" b="b"/>
                <a:pathLst>
                  <a:path w="909507" h="1164005" extrusionOk="0">
                    <a:moveTo>
                      <a:pt x="902467" y="1164006"/>
                    </a:moveTo>
                    <a:lnTo>
                      <a:pt x="6950" y="1164006"/>
                    </a:lnTo>
                    <a:cubicBezTo>
                      <a:pt x="4896" y="1164006"/>
                      <a:pt x="2939" y="1163099"/>
                      <a:pt x="1602" y="1161524"/>
                    </a:cubicBezTo>
                    <a:cubicBezTo>
                      <a:pt x="265" y="1159948"/>
                      <a:pt x="-260" y="1157847"/>
                      <a:pt x="122" y="1155793"/>
                    </a:cubicBezTo>
                    <a:lnTo>
                      <a:pt x="210930" y="5730"/>
                    </a:lnTo>
                    <a:cubicBezTo>
                      <a:pt x="211551" y="2435"/>
                      <a:pt x="214416" y="0"/>
                      <a:pt x="217806" y="0"/>
                    </a:cubicBezTo>
                    <a:lnTo>
                      <a:pt x="691707" y="0"/>
                    </a:lnTo>
                    <a:cubicBezTo>
                      <a:pt x="695049" y="0"/>
                      <a:pt x="697962" y="2387"/>
                      <a:pt x="698582" y="5730"/>
                    </a:cubicBezTo>
                    <a:lnTo>
                      <a:pt x="909391" y="1155793"/>
                    </a:lnTo>
                    <a:cubicBezTo>
                      <a:pt x="909773" y="1157847"/>
                      <a:pt x="909200" y="1159900"/>
                      <a:pt x="907863" y="1161524"/>
                    </a:cubicBezTo>
                    <a:cubicBezTo>
                      <a:pt x="906526" y="1163099"/>
                      <a:pt x="904568" y="1164006"/>
                      <a:pt x="902515" y="1164006"/>
                    </a:cubicBezTo>
                    <a:close/>
                    <a:moveTo>
                      <a:pt x="15306" y="1150064"/>
                    </a:moveTo>
                    <a:lnTo>
                      <a:pt x="894111" y="1150064"/>
                    </a:lnTo>
                    <a:lnTo>
                      <a:pt x="685834" y="13943"/>
                    </a:lnTo>
                    <a:lnTo>
                      <a:pt x="223535" y="13943"/>
                    </a:lnTo>
                    <a:lnTo>
                      <a:pt x="15306" y="11500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92" name="Google Shape;3992;p48"/>
            <p:cNvGrpSpPr/>
            <p:nvPr/>
          </p:nvGrpSpPr>
          <p:grpSpPr>
            <a:xfrm>
              <a:off x="5791084" y="4764947"/>
              <a:ext cx="69855" cy="1164005"/>
              <a:chOff x="5791084" y="4764947"/>
              <a:chExt cx="69855" cy="1164005"/>
            </a:xfrm>
          </p:grpSpPr>
          <p:sp>
            <p:nvSpPr>
              <p:cNvPr id="3993" name="Google Shape;3993;p48"/>
              <p:cNvSpPr/>
              <p:nvPr/>
            </p:nvSpPr>
            <p:spPr>
              <a:xfrm>
                <a:off x="5798103" y="4771918"/>
                <a:ext cx="55913" cy="1150063"/>
              </a:xfrm>
              <a:custGeom>
                <a:avLst/>
                <a:gdLst/>
                <a:ahLst/>
                <a:cxnLst/>
                <a:rect l="l" t="t" r="r" b="b"/>
                <a:pathLst>
                  <a:path w="55913" h="1150063" extrusionOk="0">
                    <a:moveTo>
                      <a:pt x="0" y="0"/>
                    </a:moveTo>
                    <a:lnTo>
                      <a:pt x="55913" y="0"/>
                    </a:lnTo>
                    <a:lnTo>
                      <a:pt x="55913" y="1150064"/>
                    </a:lnTo>
                    <a:lnTo>
                      <a:pt x="0" y="11500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791084" y="4764947"/>
                <a:ext cx="69855" cy="1164005"/>
              </a:xfrm>
              <a:custGeom>
                <a:avLst/>
                <a:gdLst/>
                <a:ahLst/>
                <a:cxnLst/>
                <a:rect l="l" t="t" r="r" b="b"/>
                <a:pathLst>
                  <a:path w="69855" h="1164005" extrusionOk="0">
                    <a:moveTo>
                      <a:pt x="62884" y="1164006"/>
                    </a:moveTo>
                    <a:lnTo>
                      <a:pt x="6971" y="1164006"/>
                    </a:lnTo>
                    <a:cubicBezTo>
                      <a:pt x="3104" y="1164006"/>
                      <a:pt x="0" y="1160903"/>
                      <a:pt x="0" y="1157035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lnTo>
                      <a:pt x="62884" y="0"/>
                    </a:lnTo>
                    <a:cubicBezTo>
                      <a:pt x="66752" y="0"/>
                      <a:pt x="69856" y="3104"/>
                      <a:pt x="69856" y="6971"/>
                    </a:cubicBezTo>
                    <a:lnTo>
                      <a:pt x="69856" y="1157035"/>
                    </a:lnTo>
                    <a:cubicBezTo>
                      <a:pt x="69856" y="1160903"/>
                      <a:pt x="66752" y="1164006"/>
                      <a:pt x="62884" y="1164006"/>
                    </a:cubicBezTo>
                    <a:close/>
                    <a:moveTo>
                      <a:pt x="13942" y="1150064"/>
                    </a:moveTo>
                    <a:lnTo>
                      <a:pt x="55913" y="1150064"/>
                    </a:lnTo>
                    <a:lnTo>
                      <a:pt x="55913" y="13943"/>
                    </a:lnTo>
                    <a:lnTo>
                      <a:pt x="13942" y="13943"/>
                    </a:lnTo>
                    <a:lnTo>
                      <a:pt x="13942" y="11500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95" name="Google Shape;3995;p48"/>
            <p:cNvGrpSpPr/>
            <p:nvPr/>
          </p:nvGrpSpPr>
          <p:grpSpPr>
            <a:xfrm>
              <a:off x="5474678" y="5296385"/>
              <a:ext cx="702709" cy="68422"/>
              <a:chOff x="5474678" y="5296385"/>
              <a:chExt cx="702709" cy="68422"/>
            </a:xfrm>
          </p:grpSpPr>
          <p:sp>
            <p:nvSpPr>
              <p:cNvPr id="3996" name="Google Shape;3996;p48"/>
              <p:cNvSpPr/>
              <p:nvPr/>
            </p:nvSpPr>
            <p:spPr>
              <a:xfrm>
                <a:off x="5481628" y="5303356"/>
                <a:ext cx="688767" cy="54480"/>
              </a:xfrm>
              <a:custGeom>
                <a:avLst/>
                <a:gdLst/>
                <a:ahLst/>
                <a:cxnLst/>
                <a:rect l="l" t="t" r="r" b="b"/>
                <a:pathLst>
                  <a:path w="688767" h="54480" extrusionOk="0">
                    <a:moveTo>
                      <a:pt x="10027" y="0"/>
                    </a:moveTo>
                    <a:lnTo>
                      <a:pt x="678789" y="0"/>
                    </a:lnTo>
                    <a:lnTo>
                      <a:pt x="688768" y="54481"/>
                    </a:lnTo>
                    <a:lnTo>
                      <a:pt x="0" y="54481"/>
                    </a:lnTo>
                    <a:lnTo>
                      <a:pt x="100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74678" y="5296385"/>
                <a:ext cx="702709" cy="68422"/>
              </a:xfrm>
              <a:custGeom>
                <a:avLst/>
                <a:gdLst/>
                <a:ahLst/>
                <a:cxnLst/>
                <a:rect l="l" t="t" r="r" b="b"/>
                <a:pathLst>
                  <a:path w="702709" h="68422" extrusionOk="0">
                    <a:moveTo>
                      <a:pt x="695717" y="68423"/>
                    </a:moveTo>
                    <a:lnTo>
                      <a:pt x="6950" y="68423"/>
                    </a:lnTo>
                    <a:cubicBezTo>
                      <a:pt x="4896" y="68423"/>
                      <a:pt x="2939" y="67516"/>
                      <a:pt x="1602" y="65940"/>
                    </a:cubicBezTo>
                    <a:cubicBezTo>
                      <a:pt x="265" y="64365"/>
                      <a:pt x="-261" y="62264"/>
                      <a:pt x="122" y="60210"/>
                    </a:cubicBezTo>
                    <a:lnTo>
                      <a:pt x="10101" y="5730"/>
                    </a:lnTo>
                    <a:cubicBezTo>
                      <a:pt x="10722" y="2435"/>
                      <a:pt x="13586" y="0"/>
                      <a:pt x="16977" y="0"/>
                    </a:cubicBezTo>
                    <a:lnTo>
                      <a:pt x="685738" y="0"/>
                    </a:lnTo>
                    <a:cubicBezTo>
                      <a:pt x="689081" y="0"/>
                      <a:pt x="691993" y="2387"/>
                      <a:pt x="692614" y="5730"/>
                    </a:cubicBezTo>
                    <a:lnTo>
                      <a:pt x="702593" y="60210"/>
                    </a:lnTo>
                    <a:cubicBezTo>
                      <a:pt x="702975" y="62216"/>
                      <a:pt x="702402" y="64317"/>
                      <a:pt x="701065" y="65940"/>
                    </a:cubicBezTo>
                    <a:cubicBezTo>
                      <a:pt x="699728" y="67516"/>
                      <a:pt x="697771" y="68423"/>
                      <a:pt x="695717" y="68423"/>
                    </a:cubicBezTo>
                    <a:close/>
                    <a:moveTo>
                      <a:pt x="15305" y="54481"/>
                    </a:moveTo>
                    <a:lnTo>
                      <a:pt x="687362" y="54481"/>
                    </a:lnTo>
                    <a:lnTo>
                      <a:pt x="679913" y="13942"/>
                    </a:lnTo>
                    <a:lnTo>
                      <a:pt x="22754" y="13942"/>
                    </a:lnTo>
                    <a:lnTo>
                      <a:pt x="15305" y="544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998" name="Google Shape;3998;p48"/>
            <p:cNvGrpSpPr/>
            <p:nvPr/>
          </p:nvGrpSpPr>
          <p:grpSpPr>
            <a:xfrm>
              <a:off x="5609018" y="4589289"/>
              <a:ext cx="221484" cy="166872"/>
              <a:chOff x="5609018" y="4589289"/>
              <a:chExt cx="221484" cy="166872"/>
            </a:xfrm>
          </p:grpSpPr>
          <p:sp>
            <p:nvSpPr>
              <p:cNvPr id="3999" name="Google Shape;3999;p48"/>
              <p:cNvSpPr/>
              <p:nvPr/>
            </p:nvSpPr>
            <p:spPr>
              <a:xfrm>
                <a:off x="5616071" y="4596232"/>
                <a:ext cx="207550" cy="153012"/>
              </a:xfrm>
              <a:custGeom>
                <a:avLst/>
                <a:gdLst/>
                <a:ahLst/>
                <a:cxnLst/>
                <a:rect l="l" t="t" r="r" b="b"/>
                <a:pathLst>
                  <a:path w="207550" h="153012" extrusionOk="0">
                    <a:moveTo>
                      <a:pt x="105634" y="141737"/>
                    </a:moveTo>
                    <a:cubicBezTo>
                      <a:pt x="2211" y="109411"/>
                      <a:pt x="-13116" y="67870"/>
                      <a:pt x="8466" y="29338"/>
                    </a:cubicBezTo>
                    <a:cubicBezTo>
                      <a:pt x="30049" y="-9195"/>
                      <a:pt x="73452" y="-17838"/>
                      <a:pt x="155054" y="53403"/>
                    </a:cubicBezTo>
                    <a:cubicBezTo>
                      <a:pt x="198457" y="91267"/>
                      <a:pt x="213975" y="123736"/>
                      <a:pt x="205189" y="139445"/>
                    </a:cubicBezTo>
                    <a:cubicBezTo>
                      <a:pt x="196403" y="155154"/>
                      <a:pt x="160592" y="158879"/>
                      <a:pt x="105634" y="1417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609018" y="4589289"/>
                <a:ext cx="221484" cy="166872"/>
              </a:xfrm>
              <a:custGeom>
                <a:avLst/>
                <a:gdLst/>
                <a:ahLst/>
                <a:cxnLst/>
                <a:rect l="l" t="t" r="r" b="b"/>
                <a:pathLst>
                  <a:path w="221484" h="166872" extrusionOk="0">
                    <a:moveTo>
                      <a:pt x="174904" y="166872"/>
                    </a:moveTo>
                    <a:cubicBezTo>
                      <a:pt x="157189" y="166872"/>
                      <a:pt x="135273" y="163052"/>
                      <a:pt x="110539" y="155317"/>
                    </a:cubicBezTo>
                    <a:cubicBezTo>
                      <a:pt x="50854" y="136647"/>
                      <a:pt x="14947" y="113012"/>
                      <a:pt x="3822" y="85127"/>
                    </a:cubicBezTo>
                    <a:cubicBezTo>
                      <a:pt x="-2720" y="68702"/>
                      <a:pt x="-857" y="51131"/>
                      <a:pt x="9361" y="32891"/>
                    </a:cubicBezTo>
                    <a:cubicBezTo>
                      <a:pt x="19579" y="14651"/>
                      <a:pt x="33569" y="3860"/>
                      <a:pt x="50997" y="852"/>
                    </a:cubicBezTo>
                    <a:cubicBezTo>
                      <a:pt x="80601" y="-4305"/>
                      <a:pt x="119516" y="13982"/>
                      <a:pt x="166643" y="55141"/>
                    </a:cubicBezTo>
                    <a:cubicBezTo>
                      <a:pt x="209999" y="93006"/>
                      <a:pt x="229766" y="129294"/>
                      <a:pt x="218259" y="149826"/>
                    </a:cubicBezTo>
                    <a:cubicBezTo>
                      <a:pt x="211909" y="161142"/>
                      <a:pt x="196581" y="166872"/>
                      <a:pt x="174904" y="166872"/>
                    </a:cubicBezTo>
                    <a:close/>
                    <a:moveTo>
                      <a:pt x="61406" y="13887"/>
                    </a:moveTo>
                    <a:cubicBezTo>
                      <a:pt x="58637" y="13887"/>
                      <a:pt x="55963" y="14126"/>
                      <a:pt x="53432" y="14555"/>
                    </a:cubicBezTo>
                    <a:cubicBezTo>
                      <a:pt x="40158" y="16847"/>
                      <a:pt x="29749" y="25060"/>
                      <a:pt x="21584" y="39671"/>
                    </a:cubicBezTo>
                    <a:cubicBezTo>
                      <a:pt x="13419" y="54282"/>
                      <a:pt x="11844" y="67460"/>
                      <a:pt x="16809" y="79970"/>
                    </a:cubicBezTo>
                    <a:cubicBezTo>
                      <a:pt x="26263" y="103797"/>
                      <a:pt x="59258" y="124663"/>
                      <a:pt x="114741" y="141995"/>
                    </a:cubicBezTo>
                    <a:lnTo>
                      <a:pt x="114741" y="141995"/>
                    </a:lnTo>
                    <a:cubicBezTo>
                      <a:pt x="166070" y="158086"/>
                      <a:pt x="199589" y="154649"/>
                      <a:pt x="206131" y="142998"/>
                    </a:cubicBezTo>
                    <a:cubicBezTo>
                      <a:pt x="212673" y="131300"/>
                      <a:pt x="198062" y="100980"/>
                      <a:pt x="157523" y="65598"/>
                    </a:cubicBezTo>
                    <a:cubicBezTo>
                      <a:pt x="118179" y="31219"/>
                      <a:pt x="85901" y="13887"/>
                      <a:pt x="61406" y="138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01" name="Google Shape;4001;p48"/>
            <p:cNvGrpSpPr/>
            <p:nvPr/>
          </p:nvGrpSpPr>
          <p:grpSpPr>
            <a:xfrm>
              <a:off x="5821473" y="4589316"/>
              <a:ext cx="221484" cy="166845"/>
              <a:chOff x="5821473" y="4589316"/>
              <a:chExt cx="221484" cy="166845"/>
            </a:xfrm>
          </p:grpSpPr>
          <p:sp>
            <p:nvSpPr>
              <p:cNvPr id="4002" name="Google Shape;4002;p48"/>
              <p:cNvSpPr/>
              <p:nvPr/>
            </p:nvSpPr>
            <p:spPr>
              <a:xfrm>
                <a:off x="5828449" y="4596232"/>
                <a:ext cx="207550" cy="153012"/>
              </a:xfrm>
              <a:custGeom>
                <a:avLst/>
                <a:gdLst/>
                <a:ahLst/>
                <a:cxnLst/>
                <a:rect l="l" t="t" r="r" b="b"/>
                <a:pathLst>
                  <a:path w="207550" h="153012" extrusionOk="0">
                    <a:moveTo>
                      <a:pt x="101916" y="141737"/>
                    </a:moveTo>
                    <a:cubicBezTo>
                      <a:pt x="205339" y="109411"/>
                      <a:pt x="220666" y="67870"/>
                      <a:pt x="199084" y="29338"/>
                    </a:cubicBezTo>
                    <a:cubicBezTo>
                      <a:pt x="177502" y="-9195"/>
                      <a:pt x="134099" y="-17838"/>
                      <a:pt x="52497" y="53403"/>
                    </a:cubicBezTo>
                    <a:cubicBezTo>
                      <a:pt x="9094" y="91267"/>
                      <a:pt x="-6424" y="123736"/>
                      <a:pt x="2361" y="139445"/>
                    </a:cubicBezTo>
                    <a:cubicBezTo>
                      <a:pt x="11147" y="155154"/>
                      <a:pt x="46958" y="158879"/>
                      <a:pt x="101916" y="1417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03" name="Google Shape;4003;p48"/>
              <p:cNvSpPr/>
              <p:nvPr/>
            </p:nvSpPr>
            <p:spPr>
              <a:xfrm>
                <a:off x="5821473" y="4589316"/>
                <a:ext cx="221484" cy="166845"/>
              </a:xfrm>
              <a:custGeom>
                <a:avLst/>
                <a:gdLst/>
                <a:ahLst/>
                <a:cxnLst/>
                <a:rect l="l" t="t" r="r" b="b"/>
                <a:pathLst>
                  <a:path w="221484" h="166845" extrusionOk="0">
                    <a:moveTo>
                      <a:pt x="46628" y="166846"/>
                    </a:moveTo>
                    <a:cubicBezTo>
                      <a:pt x="24950" y="166846"/>
                      <a:pt x="9576" y="161116"/>
                      <a:pt x="3225" y="149800"/>
                    </a:cubicBezTo>
                    <a:cubicBezTo>
                      <a:pt x="-8282" y="129220"/>
                      <a:pt x="11485" y="92931"/>
                      <a:pt x="54841" y="55115"/>
                    </a:cubicBezTo>
                    <a:cubicBezTo>
                      <a:pt x="101968" y="14004"/>
                      <a:pt x="140835" y="-4236"/>
                      <a:pt x="170487" y="825"/>
                    </a:cubicBezTo>
                    <a:cubicBezTo>
                      <a:pt x="187915" y="3833"/>
                      <a:pt x="201905" y="14624"/>
                      <a:pt x="212124" y="32864"/>
                    </a:cubicBezTo>
                    <a:cubicBezTo>
                      <a:pt x="222342" y="51104"/>
                      <a:pt x="224204" y="68675"/>
                      <a:pt x="217662" y="85101"/>
                    </a:cubicBezTo>
                    <a:cubicBezTo>
                      <a:pt x="206585" y="112986"/>
                      <a:pt x="170678" y="136621"/>
                      <a:pt x="110945" y="155291"/>
                    </a:cubicBezTo>
                    <a:lnTo>
                      <a:pt x="110945" y="155291"/>
                    </a:lnTo>
                    <a:cubicBezTo>
                      <a:pt x="86259" y="163026"/>
                      <a:pt x="64343" y="166846"/>
                      <a:pt x="46628" y="166846"/>
                    </a:cubicBezTo>
                    <a:close/>
                    <a:moveTo>
                      <a:pt x="160126" y="13860"/>
                    </a:moveTo>
                    <a:cubicBezTo>
                      <a:pt x="135679" y="13860"/>
                      <a:pt x="103401" y="31241"/>
                      <a:pt x="64056" y="65572"/>
                    </a:cubicBezTo>
                    <a:cubicBezTo>
                      <a:pt x="23518" y="100953"/>
                      <a:pt x="8907" y="131273"/>
                      <a:pt x="15449" y="142972"/>
                    </a:cubicBezTo>
                    <a:cubicBezTo>
                      <a:pt x="21990" y="154670"/>
                      <a:pt x="55462" y="158060"/>
                      <a:pt x="106839" y="141969"/>
                    </a:cubicBezTo>
                    <a:lnTo>
                      <a:pt x="106839" y="141969"/>
                    </a:lnTo>
                    <a:cubicBezTo>
                      <a:pt x="162322" y="124636"/>
                      <a:pt x="195316" y="103722"/>
                      <a:pt x="204770" y="79944"/>
                    </a:cubicBezTo>
                    <a:cubicBezTo>
                      <a:pt x="209736" y="67434"/>
                      <a:pt x="208208" y="54255"/>
                      <a:pt x="199995" y="39644"/>
                    </a:cubicBezTo>
                    <a:cubicBezTo>
                      <a:pt x="191831" y="25033"/>
                      <a:pt x="181421" y="16821"/>
                      <a:pt x="168147" y="14529"/>
                    </a:cubicBezTo>
                    <a:cubicBezTo>
                      <a:pt x="165569" y="14099"/>
                      <a:pt x="162895" y="13860"/>
                      <a:pt x="160126" y="138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04" name="Google Shape;4004;p48"/>
            <p:cNvGrpSpPr/>
            <p:nvPr/>
          </p:nvGrpSpPr>
          <p:grpSpPr>
            <a:xfrm>
              <a:off x="5770208" y="4659471"/>
              <a:ext cx="111559" cy="119418"/>
              <a:chOff x="5770208" y="4659471"/>
              <a:chExt cx="111559" cy="119418"/>
            </a:xfrm>
          </p:grpSpPr>
          <p:sp>
            <p:nvSpPr>
              <p:cNvPr id="4005" name="Google Shape;4005;p48"/>
              <p:cNvSpPr/>
              <p:nvPr/>
            </p:nvSpPr>
            <p:spPr>
              <a:xfrm>
                <a:off x="5777190" y="4666490"/>
                <a:ext cx="97719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97719" h="105475" extrusionOk="0">
                    <a:moveTo>
                      <a:pt x="48845" y="0"/>
                    </a:moveTo>
                    <a:lnTo>
                      <a:pt x="48845" y="0"/>
                    </a:lnTo>
                    <a:cubicBezTo>
                      <a:pt x="13416" y="0"/>
                      <a:pt x="-10219" y="36575"/>
                      <a:pt x="4392" y="68901"/>
                    </a:cubicBezTo>
                    <a:lnTo>
                      <a:pt x="20913" y="105476"/>
                    </a:lnTo>
                    <a:lnTo>
                      <a:pt x="76826" y="105476"/>
                    </a:lnTo>
                    <a:lnTo>
                      <a:pt x="93347" y="68901"/>
                    </a:lnTo>
                    <a:cubicBezTo>
                      <a:pt x="107910" y="36623"/>
                      <a:pt x="84322" y="0"/>
                      <a:pt x="48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770208" y="4659471"/>
                <a:ext cx="111559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111559" h="119418" extrusionOk="0">
                    <a:moveTo>
                      <a:pt x="83760" y="119418"/>
                    </a:moveTo>
                    <a:lnTo>
                      <a:pt x="27847" y="119418"/>
                    </a:lnTo>
                    <a:cubicBezTo>
                      <a:pt x="25125" y="119418"/>
                      <a:pt x="22642" y="117795"/>
                      <a:pt x="21496" y="115312"/>
                    </a:cubicBezTo>
                    <a:lnTo>
                      <a:pt x="4975" y="78737"/>
                    </a:lnTo>
                    <a:cubicBezTo>
                      <a:pt x="-2855" y="61404"/>
                      <a:pt x="-1375" y="41541"/>
                      <a:pt x="8939" y="25545"/>
                    </a:cubicBezTo>
                    <a:cubicBezTo>
                      <a:pt x="19252" y="9550"/>
                      <a:pt x="36776" y="0"/>
                      <a:pt x="55780" y="0"/>
                    </a:cubicBezTo>
                    <a:cubicBezTo>
                      <a:pt x="74783" y="0"/>
                      <a:pt x="92307" y="9550"/>
                      <a:pt x="102621" y="25545"/>
                    </a:cubicBezTo>
                    <a:cubicBezTo>
                      <a:pt x="112934" y="41541"/>
                      <a:pt x="114414" y="61404"/>
                      <a:pt x="106584" y="78737"/>
                    </a:cubicBezTo>
                    <a:lnTo>
                      <a:pt x="90063" y="115312"/>
                    </a:lnTo>
                    <a:cubicBezTo>
                      <a:pt x="88917" y="117795"/>
                      <a:pt x="86434" y="119418"/>
                      <a:pt x="83712" y="119418"/>
                    </a:cubicBezTo>
                    <a:close/>
                    <a:moveTo>
                      <a:pt x="32383" y="105476"/>
                    </a:moveTo>
                    <a:lnTo>
                      <a:pt x="79272" y="105476"/>
                    </a:lnTo>
                    <a:lnTo>
                      <a:pt x="93930" y="73007"/>
                    </a:lnTo>
                    <a:cubicBezTo>
                      <a:pt x="99803" y="60020"/>
                      <a:pt x="98705" y="45122"/>
                      <a:pt x="90970" y="33089"/>
                    </a:cubicBezTo>
                    <a:cubicBezTo>
                      <a:pt x="83235" y="21105"/>
                      <a:pt x="70104" y="13942"/>
                      <a:pt x="55827" y="13942"/>
                    </a:cubicBezTo>
                    <a:cubicBezTo>
                      <a:pt x="41551" y="13942"/>
                      <a:pt x="28420" y="21105"/>
                      <a:pt x="20685" y="33089"/>
                    </a:cubicBezTo>
                    <a:cubicBezTo>
                      <a:pt x="12949" y="45074"/>
                      <a:pt x="11851" y="59972"/>
                      <a:pt x="17724" y="73007"/>
                    </a:cubicBezTo>
                    <a:lnTo>
                      <a:pt x="32383" y="1054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007" name="Google Shape;4007;p48"/>
          <p:cNvGrpSpPr/>
          <p:nvPr/>
        </p:nvGrpSpPr>
        <p:grpSpPr>
          <a:xfrm>
            <a:off x="5478790" y="2142339"/>
            <a:ext cx="819254" cy="2674772"/>
            <a:chOff x="3950629" y="3460084"/>
            <a:chExt cx="756188" cy="2468868"/>
          </a:xfrm>
        </p:grpSpPr>
        <p:grpSp>
          <p:nvGrpSpPr>
            <p:cNvPr id="4008" name="Google Shape;4008;p48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4009" name="Google Shape;4009;p48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11" name="Google Shape;4011;p48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4012" name="Google Shape;4012;p48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14" name="Google Shape;4014;p48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4015" name="Google Shape;4015;p48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17" name="Google Shape;4017;p48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4018" name="Google Shape;4018;p48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9" name="Google Shape;4019;p48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020" name="Google Shape;4020;p48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22" name="Google Shape;4022;p48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4023" name="Google Shape;4023;p48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24" name="Google Shape;4024;p48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25" name="Google Shape;4025;p48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4026" name="Google Shape;4026;p48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27" name="Google Shape;4027;p48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028" name="Google Shape;4028;p48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4029" name="Google Shape;4029;p48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4030" name="Google Shape;4030;p48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031" name="Google Shape;4031;p48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4032" name="Google Shape;4032;p48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4033" name="Google Shape;4033;p48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034" name="Google Shape;4034;p48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4035" name="Google Shape;4035;p48"/>
          <p:cNvGrpSpPr/>
          <p:nvPr/>
        </p:nvGrpSpPr>
        <p:grpSpPr>
          <a:xfrm>
            <a:off x="7170233" y="340438"/>
            <a:ext cx="1388792" cy="1388792"/>
            <a:chOff x="3895109" y="2278369"/>
            <a:chExt cx="1093451" cy="1093451"/>
          </a:xfrm>
        </p:grpSpPr>
        <p:sp>
          <p:nvSpPr>
            <p:cNvPr id="4036" name="Google Shape;4036;p48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37" name="Google Shape;4037;p48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038" name="Google Shape;4038;p48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39" name="Google Shape;4039;p48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0" name="Google Shape;4040;p48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1" name="Google Shape;4041;p48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2" name="Google Shape;4042;p48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3" name="Google Shape;4043;p48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4" name="Google Shape;4044;p48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5" name="Google Shape;4045;p48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6" name="Google Shape;4046;p48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7" name="Google Shape;4047;p48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8" name="Google Shape;4048;p48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9" name="Google Shape;4049;p48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0" name="Google Shape;4050;p48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1" name="Google Shape;4051;p48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2" name="Google Shape;4052;p48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3" name="Google Shape;4053;p48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4" name="Google Shape;4054;p48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5" name="Google Shape;4055;p48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6" name="Google Shape;4056;p48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7" name="Google Shape;4057;p48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8" name="Google Shape;4058;p48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9" name="Google Shape;4059;p48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0" name="Google Shape;4060;p48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1" name="Google Shape;4061;p48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2" name="Google Shape;4062;p48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3" name="Google Shape;4063;p48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4" name="Google Shape;4064;p48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5" name="Google Shape;4065;p48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6" name="Google Shape;4066;p48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7" name="Google Shape;4067;p48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8" name="Google Shape;4068;p48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9" name="Google Shape;4069;p48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0" name="Google Shape;4070;p48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1" name="Google Shape;4071;p48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2" name="Google Shape;4072;p48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3" name="Google Shape;4073;p48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4" name="Google Shape;4074;p48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5" name="Google Shape;4075;p48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6" name="Google Shape;4076;p48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7" name="Google Shape;4077;p48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8" name="Google Shape;4078;p48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9" name="Google Shape;4079;p48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0" name="Google Shape;4080;p48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1" name="Google Shape;4081;p48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2" name="Google Shape;4082;p48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5" name="Google Shape;4085;p48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6" name="Google Shape;4086;p48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7" name="Google Shape;4087;p48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8" name="Google Shape;4088;p48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9" name="Google Shape;4089;p48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0" name="Google Shape;4090;p48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5" name="Google Shape;4095;p48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6" name="Google Shape;4096;p48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7" name="Google Shape;4097;p48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8" name="Google Shape;4098;p48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3" name="Google Shape;4103;p48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4" name="Google Shape;4104;p48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5" name="Google Shape;4105;p48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6" name="Google Shape;4106;p48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7" name="Google Shape;4107;p48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8" name="Google Shape;4108;p48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09" name="Google Shape;4109;p48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0" name="Google Shape;4110;p48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1" name="Google Shape;4111;p48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2" name="Google Shape;4112;p48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3" name="Google Shape;4113;p48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4" name="Google Shape;4114;p48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5" name="Google Shape;4115;p48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6" name="Google Shape;4116;p48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17" name="Google Shape;4117;p48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118" name="Google Shape;4118;p48"/>
          <p:cNvGrpSpPr/>
          <p:nvPr/>
        </p:nvGrpSpPr>
        <p:grpSpPr>
          <a:xfrm>
            <a:off x="6968421" y="499995"/>
            <a:ext cx="756231" cy="756121"/>
            <a:chOff x="3895109" y="2278369"/>
            <a:chExt cx="1093451" cy="1093451"/>
          </a:xfrm>
        </p:grpSpPr>
        <p:sp>
          <p:nvSpPr>
            <p:cNvPr id="4119" name="Google Shape;4119;p48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120" name="Google Shape;4120;p48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121" name="Google Shape;4121;p48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2" name="Google Shape;4122;p48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3" name="Google Shape;4123;p48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4" name="Google Shape;4124;p48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5" name="Google Shape;4125;p48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6" name="Google Shape;4126;p48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6" name="Google Shape;4166;p48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7" name="Google Shape;4167;p48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8" name="Google Shape;4168;p48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69" name="Google Shape;4169;p48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0" name="Google Shape;4170;p48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1" name="Google Shape;4171;p48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2" name="Google Shape;4172;p48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3" name="Google Shape;4173;p48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4" name="Google Shape;4174;p48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5" name="Google Shape;4175;p48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6" name="Google Shape;4176;p48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7" name="Google Shape;4177;p48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8" name="Google Shape;4178;p48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79" name="Google Shape;4179;p48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0" name="Google Shape;4180;p48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1" name="Google Shape;4181;p48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2" name="Google Shape;4182;p48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3" name="Google Shape;4183;p48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4" name="Google Shape;4184;p48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5" name="Google Shape;4185;p48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6" name="Google Shape;4186;p48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7" name="Google Shape;4187;p48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8" name="Google Shape;4188;p48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89" name="Google Shape;4189;p48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0" name="Google Shape;4190;p48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1" name="Google Shape;4191;p48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2" name="Google Shape;4192;p48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3" name="Google Shape;4193;p48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4" name="Google Shape;4194;p48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5" name="Google Shape;4195;p48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6" name="Google Shape;4196;p48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201" name="Google Shape;4201;p48"/>
          <p:cNvGrpSpPr/>
          <p:nvPr/>
        </p:nvGrpSpPr>
        <p:grpSpPr>
          <a:xfrm flipH="1">
            <a:off x="713225" y="211895"/>
            <a:ext cx="1674216" cy="881012"/>
            <a:chOff x="3850872" y="814917"/>
            <a:chExt cx="1674216" cy="1472279"/>
          </a:xfrm>
        </p:grpSpPr>
        <p:sp>
          <p:nvSpPr>
            <p:cNvPr id="4202" name="Google Shape;4202;p48"/>
            <p:cNvSpPr/>
            <p:nvPr/>
          </p:nvSpPr>
          <p:spPr>
            <a:xfrm>
              <a:off x="3850872" y="814917"/>
              <a:ext cx="1387727" cy="460303"/>
            </a:xfrm>
            <a:custGeom>
              <a:avLst/>
              <a:gdLst/>
              <a:ahLst/>
              <a:cxnLst/>
              <a:rect l="l" t="t" r="r" b="b"/>
              <a:pathLst>
                <a:path w="1387727" h="460303" extrusionOk="0">
                  <a:moveTo>
                    <a:pt x="6982" y="460303"/>
                  </a:moveTo>
                  <a:cubicBezTo>
                    <a:pt x="4021" y="460303"/>
                    <a:pt x="1300" y="458441"/>
                    <a:pt x="345" y="455481"/>
                  </a:cubicBezTo>
                  <a:cubicBezTo>
                    <a:pt x="-849" y="451804"/>
                    <a:pt x="1156" y="447889"/>
                    <a:pt x="4833" y="446695"/>
                  </a:cubicBezTo>
                  <a:lnTo>
                    <a:pt x="1378597" y="345"/>
                  </a:lnTo>
                  <a:cubicBezTo>
                    <a:pt x="1382226" y="-849"/>
                    <a:pt x="1386189" y="1156"/>
                    <a:pt x="1387383" y="4833"/>
                  </a:cubicBezTo>
                  <a:cubicBezTo>
                    <a:pt x="1388577" y="8510"/>
                    <a:pt x="1386571" y="12425"/>
                    <a:pt x="1382894" y="13619"/>
                  </a:cubicBezTo>
                  <a:lnTo>
                    <a:pt x="9130" y="459969"/>
                  </a:lnTo>
                  <a:cubicBezTo>
                    <a:pt x="8414" y="460208"/>
                    <a:pt x="7698" y="460303"/>
                    <a:pt x="6982" y="46030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3" name="Google Shape;4203;p48"/>
            <p:cNvSpPr/>
            <p:nvPr/>
          </p:nvSpPr>
          <p:spPr>
            <a:xfrm>
              <a:off x="3867654" y="939323"/>
              <a:ext cx="1434333" cy="1045913"/>
            </a:xfrm>
            <a:custGeom>
              <a:avLst/>
              <a:gdLst/>
              <a:ahLst/>
              <a:cxnLst/>
              <a:rect l="l" t="t" r="r" b="b"/>
              <a:pathLst>
                <a:path w="1434333" h="1045913" extrusionOk="0">
                  <a:moveTo>
                    <a:pt x="6960" y="1045913"/>
                  </a:moveTo>
                  <a:cubicBezTo>
                    <a:pt x="4811" y="1045913"/>
                    <a:pt x="2662" y="1044911"/>
                    <a:pt x="1326" y="1043048"/>
                  </a:cubicBezTo>
                  <a:cubicBezTo>
                    <a:pt x="-919" y="1039945"/>
                    <a:pt x="-250" y="1035552"/>
                    <a:pt x="2853" y="1033308"/>
                  </a:cubicBezTo>
                  <a:lnTo>
                    <a:pt x="1423268" y="1326"/>
                  </a:lnTo>
                  <a:cubicBezTo>
                    <a:pt x="1426371" y="-919"/>
                    <a:pt x="1430716" y="-250"/>
                    <a:pt x="1433008" y="2853"/>
                  </a:cubicBezTo>
                  <a:cubicBezTo>
                    <a:pt x="1435252" y="5957"/>
                    <a:pt x="1434584" y="10350"/>
                    <a:pt x="1431480" y="12594"/>
                  </a:cubicBezTo>
                  <a:lnTo>
                    <a:pt x="11066" y="1044576"/>
                  </a:lnTo>
                  <a:cubicBezTo>
                    <a:pt x="9825" y="1045484"/>
                    <a:pt x="8392" y="1045913"/>
                    <a:pt x="6960" y="104591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4" name="Google Shape;4204;p48"/>
            <p:cNvSpPr/>
            <p:nvPr/>
          </p:nvSpPr>
          <p:spPr>
            <a:xfrm>
              <a:off x="4489267" y="1037998"/>
              <a:ext cx="911436" cy="1249198"/>
            </a:xfrm>
            <a:custGeom>
              <a:avLst/>
              <a:gdLst/>
              <a:ahLst/>
              <a:cxnLst/>
              <a:rect l="l" t="t" r="r" b="b"/>
              <a:pathLst>
                <a:path w="911436" h="1249198" extrusionOk="0">
                  <a:moveTo>
                    <a:pt x="6980" y="1249198"/>
                  </a:moveTo>
                  <a:cubicBezTo>
                    <a:pt x="5548" y="1249198"/>
                    <a:pt x="4116" y="1248768"/>
                    <a:pt x="2874" y="1247861"/>
                  </a:cubicBezTo>
                  <a:cubicBezTo>
                    <a:pt x="-230" y="1245617"/>
                    <a:pt x="-946" y="1241224"/>
                    <a:pt x="1346" y="1238121"/>
                  </a:cubicBezTo>
                  <a:lnTo>
                    <a:pt x="898822" y="2874"/>
                  </a:lnTo>
                  <a:cubicBezTo>
                    <a:pt x="901066" y="-230"/>
                    <a:pt x="905411" y="-946"/>
                    <a:pt x="908562" y="1346"/>
                  </a:cubicBezTo>
                  <a:cubicBezTo>
                    <a:pt x="911666" y="3590"/>
                    <a:pt x="912382" y="7983"/>
                    <a:pt x="910090" y="11087"/>
                  </a:cubicBezTo>
                  <a:lnTo>
                    <a:pt x="12615" y="1246333"/>
                  </a:lnTo>
                  <a:cubicBezTo>
                    <a:pt x="11230" y="1248196"/>
                    <a:pt x="9129" y="1249198"/>
                    <a:pt x="6980" y="124919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5" name="Google Shape;4205;p48"/>
            <p:cNvSpPr/>
            <p:nvPr/>
          </p:nvSpPr>
          <p:spPr>
            <a:xfrm>
              <a:off x="5176028" y="1101407"/>
              <a:ext cx="349060" cy="1045218"/>
            </a:xfrm>
            <a:custGeom>
              <a:avLst/>
              <a:gdLst/>
              <a:ahLst/>
              <a:cxnLst/>
              <a:rect l="l" t="t" r="r" b="b"/>
              <a:pathLst>
                <a:path w="349060" h="1045218" extrusionOk="0">
                  <a:moveTo>
                    <a:pt x="6982" y="1045219"/>
                  </a:moveTo>
                  <a:cubicBezTo>
                    <a:pt x="6265" y="1045219"/>
                    <a:pt x="5549" y="1045124"/>
                    <a:pt x="4833" y="1044885"/>
                  </a:cubicBezTo>
                  <a:cubicBezTo>
                    <a:pt x="1156" y="1043691"/>
                    <a:pt x="-849" y="1039776"/>
                    <a:pt x="345" y="1036099"/>
                  </a:cubicBezTo>
                  <a:lnTo>
                    <a:pt x="335442" y="4833"/>
                  </a:lnTo>
                  <a:cubicBezTo>
                    <a:pt x="336635" y="1156"/>
                    <a:pt x="340551" y="-849"/>
                    <a:pt x="344227" y="345"/>
                  </a:cubicBezTo>
                  <a:cubicBezTo>
                    <a:pt x="347904" y="1538"/>
                    <a:pt x="349909" y="5454"/>
                    <a:pt x="348716" y="9130"/>
                  </a:cubicBezTo>
                  <a:lnTo>
                    <a:pt x="13619" y="1040397"/>
                  </a:lnTo>
                  <a:cubicBezTo>
                    <a:pt x="12664" y="1043357"/>
                    <a:pt x="9942" y="1045219"/>
                    <a:pt x="6982" y="1045219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206" name="Google Shape;4206;p48"/>
          <p:cNvSpPr/>
          <p:nvPr/>
        </p:nvSpPr>
        <p:spPr>
          <a:xfrm flipH="1">
            <a:off x="713231" y="629600"/>
            <a:ext cx="340200" cy="340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7" name="Google Shape;4207;p48"/>
          <p:cNvSpPr/>
          <p:nvPr/>
        </p:nvSpPr>
        <p:spPr>
          <a:xfrm flipH="1">
            <a:off x="1305681" y="317350"/>
            <a:ext cx="489300" cy="5145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8" name="Google Shape;4208;p48"/>
          <p:cNvSpPr/>
          <p:nvPr/>
        </p:nvSpPr>
        <p:spPr>
          <a:xfrm flipH="1">
            <a:off x="2158131" y="317350"/>
            <a:ext cx="340200" cy="340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9" name="Google Shape;4209;p48"/>
          <p:cNvSpPr/>
          <p:nvPr/>
        </p:nvSpPr>
        <p:spPr>
          <a:xfrm rot="-2700000">
            <a:off x="5071903" y="32509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10" name="Google Shape;4210;p48"/>
          <p:cNvSpPr/>
          <p:nvPr/>
        </p:nvSpPr>
        <p:spPr>
          <a:xfrm rot="-2700000">
            <a:off x="5316557" y="29998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11" name="Google Shape;4211;p48"/>
          <p:cNvSpPr/>
          <p:nvPr/>
        </p:nvSpPr>
        <p:spPr>
          <a:xfrm rot="-2700000">
            <a:off x="6452182" y="3495602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12" name="Google Shape;4212;p48"/>
          <p:cNvSpPr/>
          <p:nvPr/>
        </p:nvSpPr>
        <p:spPr>
          <a:xfrm rot="-2700000">
            <a:off x="7253490" y="22208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13" name="Google Shape;4213;p48"/>
          <p:cNvSpPr txBox="1"/>
          <p:nvPr>
            <p:ph type="body" idx="1"/>
          </p:nvPr>
        </p:nvSpPr>
        <p:spPr>
          <a:xfrm>
            <a:off x="344350" y="1967875"/>
            <a:ext cx="4689000" cy="28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rPr>
              <a:t> </a:t>
            </a:r>
            <a:r>
              <a:rPr lang="en-GB" sz="18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- Điểm mạnh  :</a:t>
            </a:r>
            <a:endParaRPr sz="18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Croissant One" panose="02000503080000020004"/>
                <a:ea typeface="Croissant One" panose="02000503080000020004"/>
                <a:cs typeface="Croissant One" panose="02000503080000020004"/>
                <a:sym typeface="Croissant One" panose="02000503080000020004"/>
              </a:rPr>
              <a:t> </a:t>
            </a:r>
            <a:endParaRPr>
              <a:latin typeface="Croissant One" panose="02000503080000020004"/>
              <a:ea typeface="Croissant One" panose="02000503080000020004"/>
              <a:cs typeface="Croissant One" panose="02000503080000020004"/>
              <a:sym typeface="Croissant One" panose="020005030800000200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roissant One" panose="02000503080000020004"/>
              <a:ea typeface="Croissant One" panose="02000503080000020004"/>
              <a:cs typeface="Croissant One" panose="02000503080000020004"/>
              <a:sym typeface="Croissant One" panose="020005030800000200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roissant One" panose="02000503080000020004"/>
              <a:ea typeface="Croissant One" panose="02000503080000020004"/>
              <a:cs typeface="Croissant One" panose="02000503080000020004"/>
              <a:sym typeface="Croissant One" panose="020005030800000200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- xu hướng phát triển :</a:t>
            </a:r>
            <a:endParaRPr sz="18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Croissant One" panose="02000503080000020004"/>
              <a:ea typeface="Croissant One" panose="02000503080000020004"/>
              <a:cs typeface="Croissant One" panose="02000503080000020004"/>
              <a:sym typeface="Croissant One" panose="0200050308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49"/>
          <p:cNvSpPr txBox="1"/>
          <p:nvPr>
            <p:ph type="title"/>
          </p:nvPr>
        </p:nvSpPr>
        <p:spPr>
          <a:xfrm>
            <a:off x="2223700" y="1571700"/>
            <a:ext cx="46965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Pacifico" panose="00000500000000000000"/>
                <a:ea typeface="Pacifico" panose="00000500000000000000"/>
                <a:cs typeface="Pacifico" panose="00000500000000000000"/>
                <a:sym typeface="Pacifico" panose="00000500000000000000"/>
              </a:rPr>
              <a:t>CHÚC MỪNG NĂM MỚI !</a:t>
            </a:r>
            <a:endParaRPr sz="4800">
              <a:latin typeface="Pacifico" panose="00000500000000000000"/>
              <a:ea typeface="Pacifico" panose="00000500000000000000"/>
              <a:cs typeface="Pacifico" panose="00000500000000000000"/>
              <a:sym typeface="Pacifico" panose="00000500000000000000"/>
            </a:endParaRPr>
          </a:p>
        </p:txBody>
      </p:sp>
      <p:grpSp>
        <p:nvGrpSpPr>
          <p:cNvPr id="4219" name="Google Shape;4219;p49"/>
          <p:cNvGrpSpPr/>
          <p:nvPr/>
        </p:nvGrpSpPr>
        <p:grpSpPr>
          <a:xfrm>
            <a:off x="2766840" y="211875"/>
            <a:ext cx="3610264" cy="1058600"/>
            <a:chOff x="2766840" y="211875"/>
            <a:chExt cx="3610264" cy="1058600"/>
          </a:xfrm>
        </p:grpSpPr>
        <p:grpSp>
          <p:nvGrpSpPr>
            <p:cNvPr id="4220" name="Google Shape;4220;p49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4221" name="Google Shape;4221;p49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2" name="Google Shape;4222;p49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3" name="Google Shape;4223;p49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4" name="Google Shape;4224;p49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5" name="Google Shape;4225;p49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6" name="Google Shape;4226;p49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7" name="Google Shape;4227;p49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8" name="Google Shape;4228;p49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29" name="Google Shape;4229;p49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230" name="Google Shape;4230;p49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1" name="Google Shape;4231;p49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49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3" name="Google Shape;4233;p49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4" name="Google Shape;4234;p49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5" name="Google Shape;4235;p49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6" name="Google Shape;4236;p49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7" name="Google Shape;4237;p49"/>
          <p:cNvGrpSpPr/>
          <p:nvPr/>
        </p:nvGrpSpPr>
        <p:grpSpPr>
          <a:xfrm>
            <a:off x="6992727" y="3005123"/>
            <a:ext cx="1321506" cy="1812026"/>
            <a:chOff x="4165911" y="4808827"/>
            <a:chExt cx="816904" cy="1120125"/>
          </a:xfrm>
        </p:grpSpPr>
        <p:grpSp>
          <p:nvGrpSpPr>
            <p:cNvPr id="4238" name="Google Shape;4238;p49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4239" name="Google Shape;4239;p49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0" name="Google Shape;4240;p49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241" name="Google Shape;4241;p49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2" name="Google Shape;4242;p49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3" name="Google Shape;4243;p49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4" name="Google Shape;4244;p49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5" name="Google Shape;4245;p49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246" name="Google Shape;4246;p49"/>
          <p:cNvGrpSpPr/>
          <p:nvPr/>
        </p:nvGrpSpPr>
        <p:grpSpPr>
          <a:xfrm>
            <a:off x="1133440" y="2142389"/>
            <a:ext cx="819254" cy="2674772"/>
            <a:chOff x="3950629" y="3460084"/>
            <a:chExt cx="756188" cy="2468868"/>
          </a:xfrm>
        </p:grpSpPr>
        <p:grpSp>
          <p:nvGrpSpPr>
            <p:cNvPr id="4247" name="Google Shape;4247;p49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4248" name="Google Shape;4248;p49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9" name="Google Shape;4249;p49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50" name="Google Shape;4250;p49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4251" name="Google Shape;4251;p49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2" name="Google Shape;4252;p49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53" name="Google Shape;4253;p49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4254" name="Google Shape;4254;p49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5" name="Google Shape;4255;p49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56" name="Google Shape;4256;p49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4257" name="Google Shape;4257;p49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8" name="Google Shape;4258;p49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259" name="Google Shape;4259;p49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0" name="Google Shape;4260;p49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261" name="Google Shape;4261;p49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4262" name="Google Shape;4262;p49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3" name="Google Shape;4263;p49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64" name="Google Shape;4264;p49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4265" name="Google Shape;4265;p49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6" name="Google Shape;4266;p49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267" name="Google Shape;4267;p49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4268" name="Google Shape;4268;p49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4269" name="Google Shape;4269;p49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70" name="Google Shape;4270;p49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4271" name="Google Shape;4271;p49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4272" name="Google Shape;4272;p49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73" name="Google Shape;4273;p49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4274" name="Google Shape;4274;p49"/>
          <p:cNvGrpSpPr/>
          <p:nvPr/>
        </p:nvGrpSpPr>
        <p:grpSpPr>
          <a:xfrm>
            <a:off x="905098" y="576081"/>
            <a:ext cx="1118710" cy="1118710"/>
            <a:chOff x="3895109" y="2278369"/>
            <a:chExt cx="1093451" cy="1093451"/>
          </a:xfrm>
        </p:grpSpPr>
        <p:sp>
          <p:nvSpPr>
            <p:cNvPr id="4275" name="Google Shape;4275;p4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276" name="Google Shape;4276;p4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277" name="Google Shape;4277;p4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8" name="Google Shape;4278;p4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9" name="Google Shape;4279;p4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0" name="Google Shape;4280;p4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1" name="Google Shape;4281;p4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2" name="Google Shape;4282;p4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3" name="Google Shape;4283;p4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4" name="Google Shape;4284;p4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5" name="Google Shape;4285;p4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6" name="Google Shape;4286;p4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7" name="Google Shape;4287;p4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8" name="Google Shape;4288;p4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9" name="Google Shape;4289;p4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0" name="Google Shape;4290;p4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1" name="Google Shape;4291;p4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2" name="Google Shape;4292;p4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3" name="Google Shape;4293;p4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4" name="Google Shape;4294;p4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5" name="Google Shape;4295;p4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6" name="Google Shape;4296;p4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7" name="Google Shape;4297;p4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8" name="Google Shape;4298;p4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9" name="Google Shape;4299;p4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0" name="Google Shape;4300;p4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1" name="Google Shape;4301;p4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2" name="Google Shape;4302;p4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3" name="Google Shape;4303;p4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4" name="Google Shape;4304;p4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5" name="Google Shape;4305;p4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6" name="Google Shape;4306;p4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7" name="Google Shape;4307;p4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8" name="Google Shape;4308;p4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9" name="Google Shape;4309;p4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0" name="Google Shape;4310;p4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1" name="Google Shape;4311;p4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2" name="Google Shape;4312;p4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3" name="Google Shape;4313;p4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4" name="Google Shape;4314;p4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5" name="Google Shape;4315;p4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6" name="Google Shape;4316;p4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7" name="Google Shape;4317;p4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8" name="Google Shape;4318;p4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9" name="Google Shape;4319;p4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0" name="Google Shape;4320;p4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1" name="Google Shape;4321;p4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2" name="Google Shape;4322;p4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3" name="Google Shape;4323;p4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4" name="Google Shape;4324;p4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5" name="Google Shape;4325;p4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6" name="Google Shape;4326;p4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7" name="Google Shape;4327;p4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8" name="Google Shape;4328;p4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9" name="Google Shape;4329;p4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0" name="Google Shape;4330;p4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1" name="Google Shape;4331;p4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2" name="Google Shape;4332;p4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3" name="Google Shape;4333;p4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4" name="Google Shape;4334;p4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5" name="Google Shape;4335;p4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6" name="Google Shape;4336;p4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7" name="Google Shape;4337;p4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8" name="Google Shape;4338;p4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9" name="Google Shape;4339;p4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0" name="Google Shape;4340;p4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1" name="Google Shape;4341;p4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2" name="Google Shape;4342;p4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3" name="Google Shape;4343;p4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4" name="Google Shape;4344;p4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5" name="Google Shape;4345;p4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6" name="Google Shape;4346;p4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7" name="Google Shape;4347;p4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8" name="Google Shape;4348;p4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9" name="Google Shape;4349;p4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0" name="Google Shape;4350;p4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1" name="Google Shape;4351;p4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2" name="Google Shape;4352;p4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3" name="Google Shape;4353;p4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4" name="Google Shape;4354;p4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5" name="Google Shape;4355;p4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6" name="Google Shape;4356;p4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357" name="Google Shape;4357;p49"/>
          <p:cNvGrpSpPr/>
          <p:nvPr/>
        </p:nvGrpSpPr>
        <p:grpSpPr>
          <a:xfrm>
            <a:off x="629572" y="1151292"/>
            <a:ext cx="819214" cy="819214"/>
            <a:chOff x="3895109" y="2278369"/>
            <a:chExt cx="1093451" cy="1093451"/>
          </a:xfrm>
        </p:grpSpPr>
        <p:sp>
          <p:nvSpPr>
            <p:cNvPr id="4358" name="Google Shape;4358;p4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59" name="Google Shape;4359;p4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360" name="Google Shape;4360;p4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1" name="Google Shape;4361;p4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2" name="Google Shape;4362;p4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3" name="Google Shape;4363;p4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4" name="Google Shape;4364;p4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5" name="Google Shape;4365;p4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6" name="Google Shape;4366;p4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7" name="Google Shape;4367;p4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8" name="Google Shape;4368;p4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9" name="Google Shape;4369;p4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0" name="Google Shape;4370;p4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1" name="Google Shape;4371;p4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2" name="Google Shape;4372;p4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3" name="Google Shape;4373;p4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4" name="Google Shape;4374;p4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5" name="Google Shape;4375;p4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6" name="Google Shape;4376;p4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7" name="Google Shape;4377;p4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8" name="Google Shape;4378;p4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9" name="Google Shape;4379;p4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0" name="Google Shape;4380;p4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1" name="Google Shape;4381;p4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2" name="Google Shape;4382;p4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3" name="Google Shape;4383;p4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4" name="Google Shape;4384;p4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5" name="Google Shape;4385;p4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6" name="Google Shape;4386;p4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7" name="Google Shape;4387;p4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8" name="Google Shape;4388;p4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9" name="Google Shape;4389;p4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0" name="Google Shape;4390;p4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1" name="Google Shape;4391;p4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2" name="Google Shape;4392;p4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3" name="Google Shape;4393;p4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4" name="Google Shape;4394;p4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5" name="Google Shape;4395;p4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6" name="Google Shape;4396;p4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7" name="Google Shape;4397;p4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8" name="Google Shape;4398;p4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9" name="Google Shape;4399;p4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0" name="Google Shape;4400;p4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1" name="Google Shape;4401;p4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2" name="Google Shape;4402;p4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3" name="Google Shape;4403;p4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4" name="Google Shape;4404;p4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5" name="Google Shape;4405;p4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6" name="Google Shape;4406;p4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7" name="Google Shape;4407;p4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8" name="Google Shape;4408;p4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9" name="Google Shape;4409;p4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0" name="Google Shape;4410;p4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1" name="Google Shape;4411;p4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2" name="Google Shape;4412;p4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3" name="Google Shape;4413;p4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4" name="Google Shape;4414;p4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5" name="Google Shape;4415;p4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6" name="Google Shape;4416;p4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7" name="Google Shape;4417;p4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8" name="Google Shape;4418;p4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9" name="Google Shape;4419;p4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0" name="Google Shape;4420;p4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1" name="Google Shape;4421;p4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2" name="Google Shape;4422;p4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3" name="Google Shape;4423;p4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4" name="Google Shape;4424;p4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5" name="Google Shape;4425;p4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6" name="Google Shape;4426;p4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7" name="Google Shape;4427;p4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8" name="Google Shape;4428;p4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9" name="Google Shape;4429;p4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0" name="Google Shape;4430;p4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1" name="Google Shape;4431;p4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2" name="Google Shape;4432;p4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3" name="Google Shape;4433;p4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4" name="Google Shape;4434;p4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5" name="Google Shape;4435;p4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6" name="Google Shape;4436;p4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7" name="Google Shape;4437;p4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8" name="Google Shape;4438;p4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9" name="Google Shape;4439;p4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440" name="Google Shape;4440;p49"/>
          <p:cNvGrpSpPr/>
          <p:nvPr/>
        </p:nvGrpSpPr>
        <p:grpSpPr>
          <a:xfrm flipH="1">
            <a:off x="7120134" y="576081"/>
            <a:ext cx="1118710" cy="1118710"/>
            <a:chOff x="3895109" y="2278369"/>
            <a:chExt cx="1093451" cy="1093451"/>
          </a:xfrm>
        </p:grpSpPr>
        <p:sp>
          <p:nvSpPr>
            <p:cNvPr id="4441" name="Google Shape;4441;p4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442" name="Google Shape;4442;p4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443" name="Google Shape;4443;p4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4" name="Google Shape;4444;p4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5" name="Google Shape;4445;p4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6" name="Google Shape;4446;p4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7" name="Google Shape;4447;p4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8" name="Google Shape;4448;p4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9" name="Google Shape;4449;p4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0" name="Google Shape;4450;p4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1" name="Google Shape;4451;p4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2" name="Google Shape;4452;p4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3" name="Google Shape;4453;p4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4" name="Google Shape;4454;p4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5" name="Google Shape;4455;p4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6" name="Google Shape;4456;p4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7" name="Google Shape;4457;p4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8" name="Google Shape;4458;p4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9" name="Google Shape;4459;p4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0" name="Google Shape;4460;p4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1" name="Google Shape;4461;p4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2" name="Google Shape;4462;p4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3" name="Google Shape;4463;p4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4" name="Google Shape;4464;p4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5" name="Google Shape;4465;p4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6" name="Google Shape;4466;p4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7" name="Google Shape;4467;p4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8" name="Google Shape;4468;p4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9" name="Google Shape;4469;p4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0" name="Google Shape;4470;p4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1" name="Google Shape;4471;p4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2" name="Google Shape;4472;p4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3" name="Google Shape;4473;p4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4" name="Google Shape;4474;p4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5" name="Google Shape;4475;p4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6" name="Google Shape;4476;p4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7" name="Google Shape;4477;p4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8" name="Google Shape;4478;p4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9" name="Google Shape;4479;p4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0" name="Google Shape;4480;p4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1" name="Google Shape;4481;p4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2" name="Google Shape;4482;p4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3" name="Google Shape;4483;p4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4" name="Google Shape;4484;p4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5" name="Google Shape;4485;p4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6" name="Google Shape;4486;p4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7" name="Google Shape;4487;p4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8" name="Google Shape;4488;p4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9" name="Google Shape;4489;p4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0" name="Google Shape;4490;p4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1" name="Google Shape;4491;p4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2" name="Google Shape;4492;p4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3" name="Google Shape;4493;p4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4" name="Google Shape;4494;p4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5" name="Google Shape;4495;p4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6" name="Google Shape;4496;p4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7" name="Google Shape;4497;p4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8" name="Google Shape;4498;p4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9" name="Google Shape;4499;p4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0" name="Google Shape;4500;p4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1" name="Google Shape;4501;p4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2" name="Google Shape;4502;p4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3" name="Google Shape;4503;p4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4" name="Google Shape;4504;p4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5" name="Google Shape;4505;p4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6" name="Google Shape;4506;p4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7" name="Google Shape;4507;p4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8" name="Google Shape;4508;p4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9" name="Google Shape;4509;p4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0" name="Google Shape;4510;p4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1" name="Google Shape;4511;p4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2" name="Google Shape;4512;p4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3" name="Google Shape;4513;p4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4" name="Google Shape;4514;p4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5" name="Google Shape;4515;p4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6" name="Google Shape;4516;p4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7" name="Google Shape;4517;p4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8" name="Google Shape;4518;p4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9" name="Google Shape;4519;p4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0" name="Google Shape;4520;p4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1" name="Google Shape;4521;p4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2" name="Google Shape;4522;p4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523" name="Google Shape;4523;p49"/>
          <p:cNvGrpSpPr/>
          <p:nvPr/>
        </p:nvGrpSpPr>
        <p:grpSpPr>
          <a:xfrm flipH="1">
            <a:off x="7695157" y="1151292"/>
            <a:ext cx="819214" cy="819214"/>
            <a:chOff x="3895109" y="2278369"/>
            <a:chExt cx="1093451" cy="1093451"/>
          </a:xfrm>
        </p:grpSpPr>
        <p:sp>
          <p:nvSpPr>
            <p:cNvPr id="4524" name="Google Shape;4524;p4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525" name="Google Shape;4525;p4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4526" name="Google Shape;4526;p4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7" name="Google Shape;4527;p4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8" name="Google Shape;4528;p4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9" name="Google Shape;4529;p4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0" name="Google Shape;4530;p4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1" name="Google Shape;4531;p4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2" name="Google Shape;4532;p4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3" name="Google Shape;4533;p4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4" name="Google Shape;4534;p4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5" name="Google Shape;4535;p4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6" name="Google Shape;4536;p4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7" name="Google Shape;4537;p4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8" name="Google Shape;4538;p4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9" name="Google Shape;4539;p4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0" name="Google Shape;4540;p4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1" name="Google Shape;4541;p4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2" name="Google Shape;4542;p4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3" name="Google Shape;4543;p4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4" name="Google Shape;4544;p4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5" name="Google Shape;4545;p4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6" name="Google Shape;4546;p4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7" name="Google Shape;4547;p4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8" name="Google Shape;4548;p4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9" name="Google Shape;4549;p4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0" name="Google Shape;4550;p4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1" name="Google Shape;4551;p4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2" name="Google Shape;4552;p4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3" name="Google Shape;4553;p4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4" name="Google Shape;4554;p4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5" name="Google Shape;4555;p4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6" name="Google Shape;4556;p4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7" name="Google Shape;4557;p4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8" name="Google Shape;4558;p4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9" name="Google Shape;4559;p4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0" name="Google Shape;4560;p4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1" name="Google Shape;4561;p4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2" name="Google Shape;4562;p4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3" name="Google Shape;4563;p4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4" name="Google Shape;4564;p4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5" name="Google Shape;4565;p4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6" name="Google Shape;4566;p4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7" name="Google Shape;4567;p4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8" name="Google Shape;4568;p4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9" name="Google Shape;4569;p4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0" name="Google Shape;4570;p4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1" name="Google Shape;4571;p4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2" name="Google Shape;4572;p4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3" name="Google Shape;4573;p4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4" name="Google Shape;4574;p4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5" name="Google Shape;4575;p4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6" name="Google Shape;4576;p4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7" name="Google Shape;4577;p4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8" name="Google Shape;4578;p4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9" name="Google Shape;4579;p4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0" name="Google Shape;4580;p4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1" name="Google Shape;4581;p4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2" name="Google Shape;4582;p4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3" name="Google Shape;4583;p4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4" name="Google Shape;4584;p4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5" name="Google Shape;4585;p4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6" name="Google Shape;4586;p4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7" name="Google Shape;4587;p4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8" name="Google Shape;4588;p4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9" name="Google Shape;4589;p4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0" name="Google Shape;4590;p4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1" name="Google Shape;4591;p4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2" name="Google Shape;4592;p4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3" name="Google Shape;4593;p4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4" name="Google Shape;4594;p4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5" name="Google Shape;4595;p4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6" name="Google Shape;4596;p4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7" name="Google Shape;4597;p4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8" name="Google Shape;4598;p4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9" name="Google Shape;4599;p4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0" name="Google Shape;4600;p4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1" name="Google Shape;4601;p4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2" name="Google Shape;4602;p4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3" name="Google Shape;4603;p4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4" name="Google Shape;4604;p4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5" name="Google Shape;4605;p4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4606" name="Google Shape;4606;p49"/>
          <p:cNvCxnSpPr/>
          <p:nvPr/>
        </p:nvCxnSpPr>
        <p:spPr>
          <a:xfrm>
            <a:off x="4571950" y="3961175"/>
            <a:ext cx="0" cy="8559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7" name="Google Shape;4607;p49"/>
          <p:cNvSpPr/>
          <p:nvPr/>
        </p:nvSpPr>
        <p:spPr>
          <a:xfrm flipH="1">
            <a:off x="4327368" y="3736650"/>
            <a:ext cx="489300" cy="5145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8" name="Google Shape;4608;p49"/>
          <p:cNvSpPr/>
          <p:nvPr/>
        </p:nvSpPr>
        <p:spPr>
          <a:xfrm rot="-2700000">
            <a:off x="1096028" y="218093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09" name="Google Shape;4609;p49"/>
          <p:cNvSpPr/>
          <p:nvPr/>
        </p:nvSpPr>
        <p:spPr>
          <a:xfrm rot="-2700000">
            <a:off x="1652432" y="187029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10" name="Google Shape;4610;p49"/>
          <p:cNvSpPr/>
          <p:nvPr/>
        </p:nvSpPr>
        <p:spPr>
          <a:xfrm rot="-2700000">
            <a:off x="7791357" y="259176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11" name="Google Shape;4611;p49"/>
          <p:cNvSpPr/>
          <p:nvPr/>
        </p:nvSpPr>
        <p:spPr>
          <a:xfrm rot="-2700000">
            <a:off x="7470528" y="2256922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12" name="Google Shape;4612;p49"/>
          <p:cNvSpPr/>
          <p:nvPr/>
        </p:nvSpPr>
        <p:spPr>
          <a:xfrm rot="-2700000">
            <a:off x="7515270" y="272841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8"/>
          <p:cNvSpPr txBox="1"/>
          <p:nvPr>
            <p:ph type="title"/>
          </p:nvPr>
        </p:nvSpPr>
        <p:spPr>
          <a:xfrm>
            <a:off x="741738" y="378925"/>
            <a:ext cx="771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BỐ CỤC</a:t>
            </a:r>
            <a:endParaRPr lang="en-GB"/>
          </a:p>
        </p:txBody>
      </p:sp>
      <p:graphicFrame>
        <p:nvGraphicFramePr>
          <p:cNvPr id="2126" name="Google Shape;2126;p38"/>
          <p:cNvGraphicFramePr/>
          <p:nvPr/>
        </p:nvGraphicFramePr>
        <p:xfrm>
          <a:off x="781538" y="1606263"/>
          <a:ext cx="7637875" cy="3000000"/>
        </p:xfrm>
        <a:graphic>
          <a:graphicData uri="http://schemas.openxmlformats.org/drawingml/2006/table">
            <a:tbl>
              <a:tblPr>
                <a:noFill/>
                <a:tableStyleId>{CDEE4B52-C99C-4786-8A02-CC7838DA9491}</a:tableStyleId>
              </a:tblPr>
              <a:tblGrid>
                <a:gridCol w="2457050"/>
                <a:gridCol w="5180825"/>
              </a:tblGrid>
              <a:tr h="38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Phần 1 : giới thiệu 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Tào lê minh -16 tuổi(2024)-10A1a-THPT Đào Duy Từ 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Phần 2: giới thiệu sản phẩm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Gồm 3 phần chính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Phần 3 : demo sản phẩm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Chi tiết các bước tạo 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Phần 4 : đánh giá &amp; định hướng 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rimo Medium" panose="020B0604020202020204"/>
                          <a:ea typeface="Arimo Medium" panose="020B0604020202020204"/>
                          <a:cs typeface="Arimo Medium" panose="020B0604020202020204"/>
                          <a:sym typeface="Arimo Medium" panose="020B0604020202020204"/>
                        </a:rPr>
                        <a:t>Mặt tốt - chưa tốt cần khắc phục </a:t>
                      </a:r>
                      <a:endParaRPr>
                        <a:solidFill>
                          <a:schemeClr val="dk2"/>
                        </a:solidFill>
                        <a:latin typeface="Arimo Medium" panose="020B0604020202020204"/>
                        <a:ea typeface="Arimo Medium" panose="020B0604020202020204"/>
                        <a:cs typeface="Arimo Medium" panose="020B0604020202020204"/>
                        <a:sym typeface="Arimo Medium" panose="020B06040202020202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27" name="Google Shape;2127;p38"/>
          <p:cNvSpPr txBox="1"/>
          <p:nvPr/>
        </p:nvSpPr>
        <p:spPr>
          <a:xfrm>
            <a:off x="719988" y="1061234"/>
            <a:ext cx="7704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8" name="Google Shape;2128;p38"/>
          <p:cNvSpPr txBox="1"/>
          <p:nvPr/>
        </p:nvSpPr>
        <p:spPr>
          <a:xfrm>
            <a:off x="644900" y="4121100"/>
            <a:ext cx="3579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9" name="Google Shape;2129;p38"/>
          <p:cNvSpPr txBox="1"/>
          <p:nvPr/>
        </p:nvSpPr>
        <p:spPr>
          <a:xfrm>
            <a:off x="4851425" y="4121100"/>
            <a:ext cx="3579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0" name="Google Shape;2130;p38"/>
          <p:cNvSpPr/>
          <p:nvPr/>
        </p:nvSpPr>
        <p:spPr>
          <a:xfrm rot="-2700000">
            <a:off x="664920" y="126369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1" name="Google Shape;2131;p38"/>
          <p:cNvSpPr/>
          <p:nvPr/>
        </p:nvSpPr>
        <p:spPr>
          <a:xfrm rot="-2700000">
            <a:off x="4473290" y="4370266"/>
            <a:ext cx="197422" cy="197422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/>
          <p:nvPr>
            <p:ph type="title"/>
          </p:nvPr>
        </p:nvSpPr>
        <p:spPr>
          <a:xfrm flipH="1">
            <a:off x="2295819" y="1075988"/>
            <a:ext cx="4097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Phần 1</a:t>
            </a: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37" name="Google Shape;2137;p39"/>
          <p:cNvSpPr txBox="1"/>
          <p:nvPr>
            <p:ph type="subTitle" idx="1"/>
          </p:nvPr>
        </p:nvSpPr>
        <p:spPr>
          <a:xfrm flipH="1">
            <a:off x="2225500" y="2132738"/>
            <a:ext cx="40971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i="1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GIỚI THIỆU BẢN THÂN</a:t>
            </a:r>
            <a:endParaRPr sz="2500" i="1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grpSp>
        <p:nvGrpSpPr>
          <p:cNvPr id="2138" name="Google Shape;2138;p39"/>
          <p:cNvGrpSpPr/>
          <p:nvPr/>
        </p:nvGrpSpPr>
        <p:grpSpPr>
          <a:xfrm rot="10800000" flipH="1">
            <a:off x="2766840" y="3842875"/>
            <a:ext cx="3610264" cy="1058600"/>
            <a:chOff x="2766840" y="211875"/>
            <a:chExt cx="3610264" cy="1058600"/>
          </a:xfrm>
        </p:grpSpPr>
        <p:grpSp>
          <p:nvGrpSpPr>
            <p:cNvPr id="2139" name="Google Shape;2139;p39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2140" name="Google Shape;2140;p39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4" name="Google Shape;2144;p39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5" name="Google Shape;2145;p39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7" name="Google Shape;2147;p39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48" name="Google Shape;2148;p39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49" name="Google Shape;2149;p39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39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39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39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39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39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39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6" name="Google Shape;2156;p39"/>
          <p:cNvGrpSpPr/>
          <p:nvPr/>
        </p:nvGrpSpPr>
        <p:grpSpPr>
          <a:xfrm>
            <a:off x="882927" y="3156155"/>
            <a:ext cx="1197336" cy="1641767"/>
            <a:chOff x="4165911" y="4808827"/>
            <a:chExt cx="816904" cy="1120125"/>
          </a:xfrm>
        </p:grpSpPr>
        <p:grpSp>
          <p:nvGrpSpPr>
            <p:cNvPr id="2157" name="Google Shape;2157;p39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2158" name="Google Shape;2158;p39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60" name="Google Shape;2160;p39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65" name="Google Shape;2165;p39"/>
          <p:cNvGrpSpPr/>
          <p:nvPr/>
        </p:nvGrpSpPr>
        <p:grpSpPr>
          <a:xfrm>
            <a:off x="303359" y="2132750"/>
            <a:ext cx="1388836" cy="78525"/>
            <a:chOff x="303350" y="1986650"/>
            <a:chExt cx="1244700" cy="78525"/>
          </a:xfrm>
        </p:grpSpPr>
        <p:cxnSp>
          <p:nvCxnSpPr>
            <p:cNvPr id="2166" name="Google Shape;2166;p39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7" name="Google Shape;2167;p39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68" name="Google Shape;2168;p39"/>
          <p:cNvGrpSpPr/>
          <p:nvPr/>
        </p:nvGrpSpPr>
        <p:grpSpPr>
          <a:xfrm>
            <a:off x="7419447" y="2132750"/>
            <a:ext cx="1388836" cy="78525"/>
            <a:chOff x="303350" y="1986650"/>
            <a:chExt cx="1244700" cy="78525"/>
          </a:xfrm>
        </p:grpSpPr>
        <p:cxnSp>
          <p:nvCxnSpPr>
            <p:cNvPr id="2169" name="Google Shape;2169;p39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0" name="Google Shape;2170;p39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1" name="Google Shape;2171;p39"/>
          <p:cNvGrpSpPr/>
          <p:nvPr/>
        </p:nvGrpSpPr>
        <p:grpSpPr>
          <a:xfrm>
            <a:off x="7039373" y="1604082"/>
            <a:ext cx="979944" cy="3199406"/>
            <a:chOff x="3950629" y="3460084"/>
            <a:chExt cx="756188" cy="2468868"/>
          </a:xfrm>
        </p:grpSpPr>
        <p:grpSp>
          <p:nvGrpSpPr>
            <p:cNvPr id="2172" name="Google Shape;2172;p39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2173" name="Google Shape;2173;p39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74" name="Google Shape;2174;p39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75" name="Google Shape;2175;p39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2176" name="Google Shape;2176;p39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77" name="Google Shape;2177;p39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78" name="Google Shape;2178;p39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2179" name="Google Shape;2179;p39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80" name="Google Shape;2180;p39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81" name="Google Shape;2181;p39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2182" name="Google Shape;2182;p39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83" name="Google Shape;2183;p39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84" name="Google Shape;2184;p39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rgbClr val="FAB6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86" name="Google Shape;2186;p39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2187" name="Google Shape;2187;p39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88" name="Google Shape;2188;p39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89" name="Google Shape;2189;p39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2190" name="Google Shape;2190;p39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91" name="Google Shape;2191;p39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192" name="Google Shape;2192;p39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2193" name="Google Shape;2193;p39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2194" name="Google Shape;2194;p39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5" name="Google Shape;2195;p39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196" name="Google Shape;2196;p39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2197" name="Google Shape;2197;p39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8" name="Google Shape;2198;p39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2199" name="Google Shape;2199;p39"/>
          <p:cNvGrpSpPr/>
          <p:nvPr/>
        </p:nvGrpSpPr>
        <p:grpSpPr>
          <a:xfrm>
            <a:off x="6996538" y="399944"/>
            <a:ext cx="1114227" cy="1114227"/>
            <a:chOff x="3895109" y="2278369"/>
            <a:chExt cx="1093451" cy="1093451"/>
          </a:xfrm>
        </p:grpSpPr>
        <p:sp>
          <p:nvSpPr>
            <p:cNvPr id="2200" name="Google Shape;2200;p3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201" name="Google Shape;2201;p3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202" name="Google Shape;2202;p3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3" name="Google Shape;2203;p3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4" name="Google Shape;2204;p3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5" name="Google Shape;2205;p3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6" name="Google Shape;2206;p3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7" name="Google Shape;2207;p3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8" name="Google Shape;2208;p3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09" name="Google Shape;2209;p3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0" name="Google Shape;2210;p3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1" name="Google Shape;2211;p3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2" name="Google Shape;2212;p3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3" name="Google Shape;2213;p3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4" name="Google Shape;2214;p3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5" name="Google Shape;2215;p3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6" name="Google Shape;2216;p3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7" name="Google Shape;2217;p3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8" name="Google Shape;2218;p3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19" name="Google Shape;2219;p3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0" name="Google Shape;2220;p3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1" name="Google Shape;2221;p3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2" name="Google Shape;2222;p3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3" name="Google Shape;2223;p3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4" name="Google Shape;2224;p3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5" name="Google Shape;2225;p3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6" name="Google Shape;2226;p3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7" name="Google Shape;2227;p3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8" name="Google Shape;2228;p3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29" name="Google Shape;2229;p3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0" name="Google Shape;2230;p3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1" name="Google Shape;2231;p3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2" name="Google Shape;2232;p3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3" name="Google Shape;2233;p3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4" name="Google Shape;2234;p3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5" name="Google Shape;2235;p3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6" name="Google Shape;2236;p3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7" name="Google Shape;2237;p3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8" name="Google Shape;2238;p3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39" name="Google Shape;2239;p3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0" name="Google Shape;2240;p3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1" name="Google Shape;2241;p3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2" name="Google Shape;2242;p3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3" name="Google Shape;2243;p3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4" name="Google Shape;2244;p3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5" name="Google Shape;2245;p3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6" name="Google Shape;2246;p3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7" name="Google Shape;2247;p3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8" name="Google Shape;2248;p3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49" name="Google Shape;2249;p3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0" name="Google Shape;2250;p3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1" name="Google Shape;2251;p3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2" name="Google Shape;2252;p3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3" name="Google Shape;2253;p3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4" name="Google Shape;2254;p3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5" name="Google Shape;2255;p3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6" name="Google Shape;2256;p3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7" name="Google Shape;2257;p3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8" name="Google Shape;2258;p3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59" name="Google Shape;2259;p3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0" name="Google Shape;2260;p3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1" name="Google Shape;2261;p3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2" name="Google Shape;2262;p3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3" name="Google Shape;2263;p3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4" name="Google Shape;2264;p3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5" name="Google Shape;2265;p3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6" name="Google Shape;2266;p3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7" name="Google Shape;2267;p3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8" name="Google Shape;2268;p3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69" name="Google Shape;2269;p3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0" name="Google Shape;2270;p3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1" name="Google Shape;2271;p3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2" name="Google Shape;2272;p3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3" name="Google Shape;2273;p3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4" name="Google Shape;2274;p3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5" name="Google Shape;2275;p3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6" name="Google Shape;2276;p3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7" name="Google Shape;2277;p3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8" name="Google Shape;2278;p3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79" name="Google Shape;2279;p3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0" name="Google Shape;2280;p3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1" name="Google Shape;2281;p3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282" name="Google Shape;2282;p39"/>
          <p:cNvGrpSpPr/>
          <p:nvPr/>
        </p:nvGrpSpPr>
        <p:grpSpPr>
          <a:xfrm>
            <a:off x="1033013" y="399932"/>
            <a:ext cx="1114227" cy="1114227"/>
            <a:chOff x="3895109" y="2278369"/>
            <a:chExt cx="1093451" cy="1093451"/>
          </a:xfrm>
        </p:grpSpPr>
        <p:sp>
          <p:nvSpPr>
            <p:cNvPr id="2283" name="Google Shape;2283;p39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284" name="Google Shape;2284;p39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285" name="Google Shape;2285;p39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6" name="Google Shape;2286;p39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7" name="Google Shape;2287;p39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8" name="Google Shape;2288;p39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89" name="Google Shape;2289;p39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0" name="Google Shape;2290;p39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1" name="Google Shape;2291;p39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2" name="Google Shape;2292;p39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3" name="Google Shape;2293;p39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4" name="Google Shape;2294;p39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5" name="Google Shape;2295;p39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6" name="Google Shape;2296;p39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7" name="Google Shape;2297;p39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8" name="Google Shape;2298;p39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99" name="Google Shape;2299;p39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0" name="Google Shape;2300;p39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1" name="Google Shape;2301;p39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2" name="Google Shape;2302;p39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3" name="Google Shape;2303;p39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4" name="Google Shape;2304;p39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5" name="Google Shape;2305;p39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6" name="Google Shape;2306;p39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7" name="Google Shape;2307;p39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8" name="Google Shape;2308;p39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09" name="Google Shape;2309;p39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0" name="Google Shape;2310;p39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1" name="Google Shape;2311;p39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2" name="Google Shape;2312;p39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3" name="Google Shape;2313;p39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4" name="Google Shape;2314;p39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5" name="Google Shape;2315;p39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6" name="Google Shape;2316;p39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7" name="Google Shape;2317;p39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8" name="Google Shape;2318;p39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19" name="Google Shape;2319;p39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0" name="Google Shape;2320;p39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1" name="Google Shape;2321;p39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2" name="Google Shape;2322;p39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3" name="Google Shape;2323;p39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4" name="Google Shape;2324;p39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5" name="Google Shape;2325;p39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6" name="Google Shape;2326;p39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7" name="Google Shape;2327;p39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8" name="Google Shape;2328;p39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29" name="Google Shape;2329;p39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0" name="Google Shape;2330;p39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1" name="Google Shape;2331;p39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2" name="Google Shape;2332;p39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3" name="Google Shape;2333;p39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4" name="Google Shape;2334;p39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5" name="Google Shape;2335;p39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6" name="Google Shape;2336;p39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7" name="Google Shape;2337;p39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8" name="Google Shape;2338;p39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39" name="Google Shape;2339;p39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0" name="Google Shape;2340;p39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1" name="Google Shape;2341;p39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2" name="Google Shape;2342;p39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3" name="Google Shape;2343;p39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4" name="Google Shape;2344;p39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5" name="Google Shape;2345;p39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6" name="Google Shape;2346;p39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7" name="Google Shape;2347;p39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8" name="Google Shape;2348;p39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49" name="Google Shape;2349;p39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0" name="Google Shape;2350;p39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1" name="Google Shape;2351;p39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2" name="Google Shape;2352;p39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3" name="Google Shape;2353;p39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4" name="Google Shape;2354;p39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5" name="Google Shape;2355;p39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6" name="Google Shape;2356;p39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7" name="Google Shape;2357;p39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8" name="Google Shape;2358;p39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9" name="Google Shape;2359;p39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60" name="Google Shape;2360;p39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61" name="Google Shape;2361;p39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62" name="Google Shape;2362;p39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63" name="Google Shape;2363;p39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64" name="Google Shape;2364;p39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2365" name="Google Shape;2365;p39"/>
          <p:cNvCxnSpPr/>
          <p:nvPr/>
        </p:nvCxnSpPr>
        <p:spPr>
          <a:xfrm>
            <a:off x="4591225" y="322325"/>
            <a:ext cx="0" cy="5931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6" name="Google Shape;2366;p39"/>
          <p:cNvSpPr/>
          <p:nvPr/>
        </p:nvSpPr>
        <p:spPr>
          <a:xfrm>
            <a:off x="4369398" y="489723"/>
            <a:ext cx="405000" cy="4257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7" name="Google Shape;2367;p39"/>
          <p:cNvSpPr/>
          <p:nvPr/>
        </p:nvSpPr>
        <p:spPr>
          <a:xfrm rot="-2700000">
            <a:off x="1647928" y="27948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8" name="Google Shape;2368;p39"/>
          <p:cNvSpPr/>
          <p:nvPr/>
        </p:nvSpPr>
        <p:spPr>
          <a:xfrm rot="-2700000">
            <a:off x="1392107" y="2694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9" name="Google Shape;2369;p39"/>
          <p:cNvSpPr/>
          <p:nvPr/>
        </p:nvSpPr>
        <p:spPr>
          <a:xfrm rot="-2700000">
            <a:off x="1692670" y="2503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70" name="Google Shape;2370;p39"/>
          <p:cNvSpPr/>
          <p:nvPr/>
        </p:nvSpPr>
        <p:spPr>
          <a:xfrm rot="-2700000">
            <a:off x="7102620" y="20161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71" name="Google Shape;2371;p39"/>
          <p:cNvSpPr/>
          <p:nvPr/>
        </p:nvSpPr>
        <p:spPr>
          <a:xfrm rot="-2700000">
            <a:off x="6814753" y="17715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         Phần 1  Giới thiệu bản thân</a:t>
            </a:r>
            <a:endParaRPr sz="30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2377" name="Google Shape;2377;p40"/>
          <p:cNvSpPr txBox="1"/>
          <p:nvPr>
            <p:ph type="subTitle" idx="2"/>
          </p:nvPr>
        </p:nvSpPr>
        <p:spPr>
          <a:xfrm>
            <a:off x="2981375" y="2945800"/>
            <a:ext cx="35121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Chơi game -boxing-đam mê mãnh liệt với việc vượt qua một cái gì đấy</a:t>
            </a:r>
            <a:r>
              <a:rPr lang="en-GB"/>
              <a:t> </a:t>
            </a:r>
            <a:endParaRPr lang="en-GB"/>
          </a:p>
        </p:txBody>
      </p:sp>
      <p:sp>
        <p:nvSpPr>
          <p:cNvPr id="2378" name="Google Shape;2378;p40"/>
          <p:cNvSpPr txBox="1"/>
          <p:nvPr>
            <p:ph type="subTitle" idx="4"/>
          </p:nvPr>
        </p:nvSpPr>
        <p:spPr>
          <a:xfrm>
            <a:off x="3178742" y="4176300"/>
            <a:ext cx="2547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9" name="Google Shape;2379;p40"/>
          <p:cNvSpPr txBox="1"/>
          <p:nvPr>
            <p:ph type="subTitle" idx="5"/>
          </p:nvPr>
        </p:nvSpPr>
        <p:spPr>
          <a:xfrm>
            <a:off x="1443373" y="1410850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HỌ VÀ TÊN</a:t>
            </a:r>
            <a:endParaRPr sz="24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2380" name="Google Shape;2380;p40"/>
          <p:cNvSpPr txBox="1"/>
          <p:nvPr>
            <p:ph type="subTitle" idx="6"/>
          </p:nvPr>
        </p:nvSpPr>
        <p:spPr>
          <a:xfrm>
            <a:off x="713225" y="1764950"/>
            <a:ext cx="37431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Tào Lê Minh -16 tuổi(2024)-lớp 10A1a-THPT ĐÀO DUY TỪ </a:t>
            </a:r>
            <a:endParaRPr sz="1400"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</p:txBody>
      </p:sp>
      <p:sp>
        <p:nvSpPr>
          <p:cNvPr id="2381" name="Google Shape;2381;p40"/>
          <p:cNvSpPr txBox="1"/>
          <p:nvPr>
            <p:ph type="subTitle" idx="7"/>
          </p:nvPr>
        </p:nvSpPr>
        <p:spPr>
          <a:xfrm>
            <a:off x="5341586" y="1410850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Tích cách</a:t>
            </a:r>
            <a:r>
              <a:rPr lang="en-GB"/>
              <a:t> </a:t>
            </a:r>
            <a:endParaRPr lang="en-GB"/>
          </a:p>
        </p:txBody>
      </p:sp>
      <p:sp>
        <p:nvSpPr>
          <p:cNvPr id="2382" name="Google Shape;2382;p40"/>
          <p:cNvSpPr txBox="1"/>
          <p:nvPr>
            <p:ph type="subTitle" idx="8"/>
          </p:nvPr>
        </p:nvSpPr>
        <p:spPr>
          <a:xfrm>
            <a:off x="4651900" y="1715300"/>
            <a:ext cx="34128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Vui tính hòa đồng ,nhưng đôi khi cũng hơi nhả nhớn thiếu nghiêm túc </a:t>
            </a:r>
            <a:endParaRPr lang="en-GB"/>
          </a:p>
        </p:txBody>
      </p:sp>
      <p:grpSp>
        <p:nvGrpSpPr>
          <p:cNvPr id="2383" name="Google Shape;2383;p40"/>
          <p:cNvGrpSpPr/>
          <p:nvPr/>
        </p:nvGrpSpPr>
        <p:grpSpPr>
          <a:xfrm>
            <a:off x="8202129" y="2348271"/>
            <a:ext cx="756188" cy="2468868"/>
            <a:chOff x="3950629" y="3460084"/>
            <a:chExt cx="756188" cy="2468868"/>
          </a:xfrm>
        </p:grpSpPr>
        <p:grpSp>
          <p:nvGrpSpPr>
            <p:cNvPr id="2384" name="Google Shape;2384;p40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2385" name="Google Shape;2385;p40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86" name="Google Shape;2386;p40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87" name="Google Shape;2387;p40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2388" name="Google Shape;2388;p40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89" name="Google Shape;2389;p40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90" name="Google Shape;2390;p40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2391" name="Google Shape;2391;p40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92" name="Google Shape;2392;p40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93" name="Google Shape;2393;p40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2394" name="Google Shape;2394;p40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95" name="Google Shape;2395;p40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396" name="Google Shape;2396;p40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398" name="Google Shape;2398;p40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2399" name="Google Shape;2399;p40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00" name="Google Shape;2400;p40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01" name="Google Shape;2401;p40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2402" name="Google Shape;2402;p40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03" name="Google Shape;2403;p40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04" name="Google Shape;2404;p40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2405" name="Google Shape;2405;p40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2406" name="Google Shape;2406;p40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7" name="Google Shape;2407;p40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408" name="Google Shape;2408;p40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2409" name="Google Shape;2409;p40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0" name="Google Shape;2410;p40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2411" name="Google Shape;2411;p40"/>
          <p:cNvGrpSpPr/>
          <p:nvPr/>
        </p:nvGrpSpPr>
        <p:grpSpPr>
          <a:xfrm>
            <a:off x="7458743" y="3656284"/>
            <a:ext cx="743379" cy="1160869"/>
            <a:chOff x="6158793" y="4768084"/>
            <a:chExt cx="743379" cy="1160869"/>
          </a:xfrm>
        </p:grpSpPr>
        <p:grpSp>
          <p:nvGrpSpPr>
            <p:cNvPr id="2412" name="Google Shape;2412;p40"/>
            <p:cNvGrpSpPr/>
            <p:nvPr/>
          </p:nvGrpSpPr>
          <p:grpSpPr>
            <a:xfrm>
              <a:off x="6184577" y="5110740"/>
              <a:ext cx="691776" cy="818213"/>
              <a:chOff x="6184577" y="5110740"/>
              <a:chExt cx="691776" cy="818213"/>
            </a:xfrm>
          </p:grpSpPr>
          <p:sp>
            <p:nvSpPr>
              <p:cNvPr id="2413" name="Google Shape;2413;p40"/>
              <p:cNvSpPr/>
              <p:nvPr/>
            </p:nvSpPr>
            <p:spPr>
              <a:xfrm>
                <a:off x="6191596" y="5117711"/>
                <a:ext cx="677833" cy="804271"/>
              </a:xfrm>
              <a:custGeom>
                <a:avLst/>
                <a:gdLst/>
                <a:ahLst/>
                <a:cxnLst/>
                <a:rect l="l" t="t" r="r" b="b"/>
                <a:pathLst>
                  <a:path w="677833" h="804271" extrusionOk="0">
                    <a:moveTo>
                      <a:pt x="0" y="0"/>
                    </a:moveTo>
                    <a:lnTo>
                      <a:pt x="677834" y="0"/>
                    </a:lnTo>
                    <a:lnTo>
                      <a:pt x="677834" y="804271"/>
                    </a:lnTo>
                    <a:lnTo>
                      <a:pt x="0" y="8042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14" name="Google Shape;2414;p40"/>
              <p:cNvSpPr/>
              <p:nvPr/>
            </p:nvSpPr>
            <p:spPr>
              <a:xfrm>
                <a:off x="6184577" y="5110740"/>
                <a:ext cx="691776" cy="818213"/>
              </a:xfrm>
              <a:custGeom>
                <a:avLst/>
                <a:gdLst/>
                <a:ahLst/>
                <a:cxnLst/>
                <a:rect l="l" t="t" r="r" b="b"/>
                <a:pathLst>
                  <a:path w="691776" h="818213" extrusionOk="0">
                    <a:moveTo>
                      <a:pt x="684805" y="818213"/>
                    </a:moveTo>
                    <a:lnTo>
                      <a:pt x="6971" y="818213"/>
                    </a:lnTo>
                    <a:cubicBezTo>
                      <a:pt x="3103" y="818213"/>
                      <a:pt x="0" y="815110"/>
                      <a:pt x="0" y="811242"/>
                    </a:cubicBezTo>
                    <a:lnTo>
                      <a:pt x="0" y="6971"/>
                    </a:lnTo>
                    <a:cubicBezTo>
                      <a:pt x="0" y="3103"/>
                      <a:pt x="3103" y="0"/>
                      <a:pt x="6971" y="0"/>
                    </a:cubicBezTo>
                    <a:lnTo>
                      <a:pt x="684805" y="0"/>
                    </a:lnTo>
                    <a:cubicBezTo>
                      <a:pt x="688672" y="0"/>
                      <a:pt x="691776" y="3103"/>
                      <a:pt x="691776" y="6971"/>
                    </a:cubicBezTo>
                    <a:lnTo>
                      <a:pt x="691776" y="811242"/>
                    </a:lnTo>
                    <a:cubicBezTo>
                      <a:pt x="691776" y="815110"/>
                      <a:pt x="688672" y="818213"/>
                      <a:pt x="684805" y="818213"/>
                    </a:cubicBezTo>
                    <a:close/>
                    <a:moveTo>
                      <a:pt x="13942" y="804271"/>
                    </a:moveTo>
                    <a:lnTo>
                      <a:pt x="677834" y="804271"/>
                    </a:lnTo>
                    <a:lnTo>
                      <a:pt x="677834" y="13942"/>
                    </a:lnTo>
                    <a:lnTo>
                      <a:pt x="13942" y="13942"/>
                    </a:lnTo>
                    <a:lnTo>
                      <a:pt x="13942" y="8042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15" name="Google Shape;2415;p40"/>
            <p:cNvGrpSpPr/>
            <p:nvPr/>
          </p:nvGrpSpPr>
          <p:grpSpPr>
            <a:xfrm>
              <a:off x="6194949" y="4768162"/>
              <a:ext cx="292418" cy="206638"/>
              <a:chOff x="6194949" y="4768162"/>
              <a:chExt cx="292418" cy="206638"/>
            </a:xfrm>
          </p:grpSpPr>
          <p:sp>
            <p:nvSpPr>
              <p:cNvPr id="2416" name="Google Shape;2416;p40"/>
              <p:cNvSpPr/>
              <p:nvPr/>
            </p:nvSpPr>
            <p:spPr>
              <a:xfrm>
                <a:off x="6201945" y="4775126"/>
                <a:ext cx="278431" cy="192703"/>
              </a:xfrm>
              <a:custGeom>
                <a:avLst/>
                <a:gdLst/>
                <a:ahLst/>
                <a:cxnLst/>
                <a:rect l="l" t="t" r="r" b="b"/>
                <a:pathLst>
                  <a:path w="278431" h="192703" extrusionOk="0">
                    <a:moveTo>
                      <a:pt x="278432" y="129580"/>
                    </a:moveTo>
                    <a:lnTo>
                      <a:pt x="93551" y="8873"/>
                    </a:lnTo>
                    <a:cubicBezTo>
                      <a:pt x="53824" y="-17102"/>
                      <a:pt x="2447" y="17754"/>
                      <a:pt x="11853" y="64260"/>
                    </a:cubicBezTo>
                    <a:lnTo>
                      <a:pt x="13859" y="74240"/>
                    </a:lnTo>
                    <a:cubicBezTo>
                      <a:pt x="16485" y="87180"/>
                      <a:pt x="14193" y="100645"/>
                      <a:pt x="7508" y="112009"/>
                    </a:cubicBezTo>
                    <a:lnTo>
                      <a:pt x="7508" y="112009"/>
                    </a:lnTo>
                    <a:cubicBezTo>
                      <a:pt x="-13549" y="147676"/>
                      <a:pt x="12188" y="192703"/>
                      <a:pt x="53585" y="192703"/>
                    </a:cubicBezTo>
                    <a:lnTo>
                      <a:pt x="264537" y="192703"/>
                    </a:lnTo>
                    <a:lnTo>
                      <a:pt x="278432" y="1296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17" name="Google Shape;2417;p40"/>
              <p:cNvSpPr/>
              <p:nvPr/>
            </p:nvSpPr>
            <p:spPr>
              <a:xfrm>
                <a:off x="6194949" y="4768162"/>
                <a:ext cx="292418" cy="206638"/>
              </a:xfrm>
              <a:custGeom>
                <a:avLst/>
                <a:gdLst/>
                <a:ahLst/>
                <a:cxnLst/>
                <a:rect l="l" t="t" r="r" b="b"/>
                <a:pathLst>
                  <a:path w="292418" h="206638" extrusionOk="0">
                    <a:moveTo>
                      <a:pt x="271533" y="206591"/>
                    </a:moveTo>
                    <a:lnTo>
                      <a:pt x="60582" y="206591"/>
                    </a:lnTo>
                    <a:cubicBezTo>
                      <a:pt x="38618" y="206591"/>
                      <a:pt x="18993" y="195179"/>
                      <a:pt x="8059" y="176127"/>
                    </a:cubicBezTo>
                    <a:cubicBezTo>
                      <a:pt x="-2828" y="157028"/>
                      <a:pt x="-2685" y="134348"/>
                      <a:pt x="8489" y="115392"/>
                    </a:cubicBezTo>
                    <a:cubicBezTo>
                      <a:pt x="14362" y="105460"/>
                      <a:pt x="16319" y="93810"/>
                      <a:pt x="14027" y="82541"/>
                    </a:cubicBezTo>
                    <a:lnTo>
                      <a:pt x="12022" y="72609"/>
                    </a:lnTo>
                    <a:cubicBezTo>
                      <a:pt x="7104" y="48258"/>
                      <a:pt x="16845" y="24479"/>
                      <a:pt x="37376" y="10584"/>
                    </a:cubicBezTo>
                    <a:cubicBezTo>
                      <a:pt x="57908" y="-3310"/>
                      <a:pt x="83597" y="-3549"/>
                      <a:pt x="104367" y="10011"/>
                    </a:cubicBezTo>
                    <a:lnTo>
                      <a:pt x="289248" y="130719"/>
                    </a:lnTo>
                    <a:cubicBezTo>
                      <a:pt x="291683" y="132295"/>
                      <a:pt x="292877" y="135207"/>
                      <a:pt x="292256" y="138072"/>
                    </a:cubicBezTo>
                    <a:lnTo>
                      <a:pt x="278361" y="201148"/>
                    </a:lnTo>
                    <a:cubicBezTo>
                      <a:pt x="277645" y="204347"/>
                      <a:pt x="274828" y="206639"/>
                      <a:pt x="271533" y="206639"/>
                    </a:cubicBezTo>
                    <a:close/>
                    <a:moveTo>
                      <a:pt x="71277" y="13927"/>
                    </a:moveTo>
                    <a:cubicBezTo>
                      <a:pt x="62253" y="13927"/>
                      <a:pt x="53181" y="16649"/>
                      <a:pt x="45159" y="22092"/>
                    </a:cubicBezTo>
                    <a:cubicBezTo>
                      <a:pt x="29355" y="32787"/>
                      <a:pt x="21858" y="51075"/>
                      <a:pt x="25678" y="69840"/>
                    </a:cubicBezTo>
                    <a:lnTo>
                      <a:pt x="27683" y="79772"/>
                    </a:lnTo>
                    <a:cubicBezTo>
                      <a:pt x="30644" y="94430"/>
                      <a:pt x="28065" y="109566"/>
                      <a:pt x="20474" y="122458"/>
                    </a:cubicBezTo>
                    <a:cubicBezTo>
                      <a:pt x="11879" y="137022"/>
                      <a:pt x="11783" y="154498"/>
                      <a:pt x="20139" y="169204"/>
                    </a:cubicBezTo>
                    <a:cubicBezTo>
                      <a:pt x="28543" y="183863"/>
                      <a:pt x="43631" y="192648"/>
                      <a:pt x="60534" y="192648"/>
                    </a:cubicBezTo>
                    <a:lnTo>
                      <a:pt x="265899" y="192648"/>
                    </a:lnTo>
                    <a:lnTo>
                      <a:pt x="277550" y="139743"/>
                    </a:lnTo>
                    <a:lnTo>
                      <a:pt x="96680" y="21662"/>
                    </a:lnTo>
                    <a:cubicBezTo>
                      <a:pt x="88801" y="16505"/>
                      <a:pt x="80015" y="13927"/>
                      <a:pt x="71230" y="139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18" name="Google Shape;2418;p40"/>
            <p:cNvGrpSpPr/>
            <p:nvPr/>
          </p:nvGrpSpPr>
          <p:grpSpPr>
            <a:xfrm>
              <a:off x="6577430" y="4768084"/>
              <a:ext cx="292418" cy="206668"/>
              <a:chOff x="6577430" y="4768084"/>
              <a:chExt cx="292418" cy="206668"/>
            </a:xfrm>
          </p:grpSpPr>
          <p:sp>
            <p:nvSpPr>
              <p:cNvPr id="2419" name="Google Shape;2419;p40"/>
              <p:cNvSpPr/>
              <p:nvPr/>
            </p:nvSpPr>
            <p:spPr>
              <a:xfrm>
                <a:off x="6584468" y="4775126"/>
                <a:ext cx="278431" cy="192703"/>
              </a:xfrm>
              <a:custGeom>
                <a:avLst/>
                <a:gdLst/>
                <a:ahLst/>
                <a:cxnLst/>
                <a:rect l="l" t="t" r="r" b="b"/>
                <a:pathLst>
                  <a:path w="278431" h="192703" extrusionOk="0">
                    <a:moveTo>
                      <a:pt x="0" y="129580"/>
                    </a:moveTo>
                    <a:lnTo>
                      <a:pt x="184881" y="8873"/>
                    </a:lnTo>
                    <a:cubicBezTo>
                      <a:pt x="224608" y="-17102"/>
                      <a:pt x="275985" y="17754"/>
                      <a:pt x="266578" y="64260"/>
                    </a:cubicBezTo>
                    <a:lnTo>
                      <a:pt x="264573" y="74240"/>
                    </a:lnTo>
                    <a:cubicBezTo>
                      <a:pt x="261947" y="87180"/>
                      <a:pt x="264238" y="100645"/>
                      <a:pt x="270923" y="112009"/>
                    </a:cubicBezTo>
                    <a:lnTo>
                      <a:pt x="270923" y="112009"/>
                    </a:lnTo>
                    <a:cubicBezTo>
                      <a:pt x="291980" y="147676"/>
                      <a:pt x="266244" y="192703"/>
                      <a:pt x="224846" y="192703"/>
                    </a:cubicBezTo>
                    <a:lnTo>
                      <a:pt x="13895" y="192703"/>
                    </a:lnTo>
                    <a:lnTo>
                      <a:pt x="0" y="1296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20" name="Google Shape;2420;p40"/>
              <p:cNvSpPr/>
              <p:nvPr/>
            </p:nvSpPr>
            <p:spPr>
              <a:xfrm>
                <a:off x="6577430" y="4768084"/>
                <a:ext cx="292418" cy="206668"/>
              </a:xfrm>
              <a:custGeom>
                <a:avLst/>
                <a:gdLst/>
                <a:ahLst/>
                <a:cxnLst/>
                <a:rect l="l" t="t" r="r" b="b"/>
                <a:pathLst>
                  <a:path w="292418" h="206668" extrusionOk="0">
                    <a:moveTo>
                      <a:pt x="231837" y="206669"/>
                    </a:moveTo>
                    <a:lnTo>
                      <a:pt x="20885" y="206669"/>
                    </a:lnTo>
                    <a:cubicBezTo>
                      <a:pt x="17638" y="206669"/>
                      <a:pt x="14773" y="204377"/>
                      <a:pt x="14057" y="201178"/>
                    </a:cubicBezTo>
                    <a:lnTo>
                      <a:pt x="162" y="138102"/>
                    </a:lnTo>
                    <a:cubicBezTo>
                      <a:pt x="-458" y="135285"/>
                      <a:pt x="735" y="132372"/>
                      <a:pt x="3170" y="130749"/>
                    </a:cubicBezTo>
                    <a:lnTo>
                      <a:pt x="188051" y="10042"/>
                    </a:lnTo>
                    <a:cubicBezTo>
                      <a:pt x="208822" y="-3567"/>
                      <a:pt x="234511" y="-3328"/>
                      <a:pt x="255090" y="10662"/>
                    </a:cubicBezTo>
                    <a:cubicBezTo>
                      <a:pt x="275622" y="24605"/>
                      <a:pt x="285315" y="48336"/>
                      <a:pt x="280397" y="72687"/>
                    </a:cubicBezTo>
                    <a:lnTo>
                      <a:pt x="278391" y="82619"/>
                    </a:lnTo>
                    <a:cubicBezTo>
                      <a:pt x="276099" y="93887"/>
                      <a:pt x="278057" y="105586"/>
                      <a:pt x="283930" y="115470"/>
                    </a:cubicBezTo>
                    <a:cubicBezTo>
                      <a:pt x="295103" y="134426"/>
                      <a:pt x="295246" y="157106"/>
                      <a:pt x="284360" y="176205"/>
                    </a:cubicBezTo>
                    <a:cubicBezTo>
                      <a:pt x="273473" y="195305"/>
                      <a:pt x="253849" y="206669"/>
                      <a:pt x="231837" y="206669"/>
                    </a:cubicBezTo>
                    <a:close/>
                    <a:moveTo>
                      <a:pt x="26472" y="192726"/>
                    </a:moveTo>
                    <a:lnTo>
                      <a:pt x="231837" y="192726"/>
                    </a:lnTo>
                    <a:cubicBezTo>
                      <a:pt x="248739" y="192726"/>
                      <a:pt x="263876" y="183940"/>
                      <a:pt x="272232" y="169282"/>
                    </a:cubicBezTo>
                    <a:cubicBezTo>
                      <a:pt x="280635" y="154575"/>
                      <a:pt x="280492" y="137099"/>
                      <a:pt x="271897" y="122536"/>
                    </a:cubicBezTo>
                    <a:cubicBezTo>
                      <a:pt x="264305" y="109644"/>
                      <a:pt x="261775" y="94508"/>
                      <a:pt x="264688" y="79849"/>
                    </a:cubicBezTo>
                    <a:lnTo>
                      <a:pt x="266693" y="69918"/>
                    </a:lnTo>
                    <a:cubicBezTo>
                      <a:pt x="270465" y="51200"/>
                      <a:pt x="263016" y="32913"/>
                      <a:pt x="247212" y="22170"/>
                    </a:cubicBezTo>
                    <a:cubicBezTo>
                      <a:pt x="231407" y="11426"/>
                      <a:pt x="211639" y="11283"/>
                      <a:pt x="195643" y="21740"/>
                    </a:cubicBezTo>
                    <a:lnTo>
                      <a:pt x="14773" y="139821"/>
                    </a:lnTo>
                    <a:lnTo>
                      <a:pt x="26424" y="1927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21" name="Google Shape;2421;p40"/>
            <p:cNvGrpSpPr/>
            <p:nvPr/>
          </p:nvGrpSpPr>
          <p:grpSpPr>
            <a:xfrm>
              <a:off x="6452694" y="4867415"/>
              <a:ext cx="155555" cy="107337"/>
              <a:chOff x="6452694" y="4867415"/>
              <a:chExt cx="155555" cy="107337"/>
            </a:xfrm>
          </p:grpSpPr>
          <p:sp>
            <p:nvSpPr>
              <p:cNvPr id="2422" name="Google Shape;2422;p40"/>
              <p:cNvSpPr/>
              <p:nvPr/>
            </p:nvSpPr>
            <p:spPr>
              <a:xfrm>
                <a:off x="6459628" y="4874386"/>
                <a:ext cx="141769" cy="93395"/>
              </a:xfrm>
              <a:custGeom>
                <a:avLst/>
                <a:gdLst/>
                <a:ahLst/>
                <a:cxnLst/>
                <a:rect l="l" t="t" r="r" b="b"/>
                <a:pathLst>
                  <a:path w="141769" h="93395" extrusionOk="0">
                    <a:moveTo>
                      <a:pt x="72795" y="0"/>
                    </a:moveTo>
                    <a:lnTo>
                      <a:pt x="68975" y="0"/>
                    </a:lnTo>
                    <a:cubicBezTo>
                      <a:pt x="20701" y="0"/>
                      <a:pt x="-12579" y="48321"/>
                      <a:pt x="4562" y="93396"/>
                    </a:cubicBezTo>
                    <a:lnTo>
                      <a:pt x="137207" y="93396"/>
                    </a:lnTo>
                    <a:cubicBezTo>
                      <a:pt x="154349" y="48273"/>
                      <a:pt x="121068" y="0"/>
                      <a:pt x="727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23" name="Google Shape;2423;p40"/>
              <p:cNvSpPr/>
              <p:nvPr/>
            </p:nvSpPr>
            <p:spPr>
              <a:xfrm>
                <a:off x="6452694" y="4867415"/>
                <a:ext cx="155555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155555" h="107337" extrusionOk="0">
                    <a:moveTo>
                      <a:pt x="144141" y="107338"/>
                    </a:moveTo>
                    <a:lnTo>
                      <a:pt x="11497" y="107338"/>
                    </a:lnTo>
                    <a:cubicBezTo>
                      <a:pt x="8584" y="107338"/>
                      <a:pt x="6006" y="105571"/>
                      <a:pt x="4955" y="102850"/>
                    </a:cubicBezTo>
                    <a:cubicBezTo>
                      <a:pt x="-3926" y="79548"/>
                      <a:pt x="-727" y="53335"/>
                      <a:pt x="13407" y="32803"/>
                    </a:cubicBezTo>
                    <a:cubicBezTo>
                      <a:pt x="27540" y="12271"/>
                      <a:pt x="50937" y="0"/>
                      <a:pt x="75861" y="0"/>
                    </a:cubicBezTo>
                    <a:lnTo>
                      <a:pt x="79681" y="0"/>
                    </a:lnTo>
                    <a:cubicBezTo>
                      <a:pt x="104654" y="0"/>
                      <a:pt x="128003" y="12271"/>
                      <a:pt x="142136" y="32803"/>
                    </a:cubicBezTo>
                    <a:cubicBezTo>
                      <a:pt x="156317" y="53335"/>
                      <a:pt x="159469" y="79548"/>
                      <a:pt x="150587" y="102850"/>
                    </a:cubicBezTo>
                    <a:cubicBezTo>
                      <a:pt x="149537" y="105571"/>
                      <a:pt x="146959" y="107338"/>
                      <a:pt x="144046" y="107338"/>
                    </a:cubicBezTo>
                    <a:close/>
                    <a:moveTo>
                      <a:pt x="16463" y="93396"/>
                    </a:moveTo>
                    <a:lnTo>
                      <a:pt x="139128" y="93396"/>
                    </a:lnTo>
                    <a:cubicBezTo>
                      <a:pt x="144523" y="75394"/>
                      <a:pt x="141515" y="56391"/>
                      <a:pt x="130724" y="40682"/>
                    </a:cubicBezTo>
                    <a:cubicBezTo>
                      <a:pt x="118978" y="23683"/>
                      <a:pt x="100404" y="13895"/>
                      <a:pt x="79729" y="13895"/>
                    </a:cubicBezTo>
                    <a:lnTo>
                      <a:pt x="75909" y="13895"/>
                    </a:lnTo>
                    <a:cubicBezTo>
                      <a:pt x="55234" y="13895"/>
                      <a:pt x="36660" y="23635"/>
                      <a:pt x="24914" y="40682"/>
                    </a:cubicBezTo>
                    <a:cubicBezTo>
                      <a:pt x="14075" y="56391"/>
                      <a:pt x="11115" y="75347"/>
                      <a:pt x="16510" y="933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424" name="Google Shape;2424;p40"/>
            <p:cNvGrpSpPr/>
            <p:nvPr/>
          </p:nvGrpSpPr>
          <p:grpSpPr>
            <a:xfrm>
              <a:off x="6158793" y="4960810"/>
              <a:ext cx="743344" cy="163871"/>
              <a:chOff x="6158793" y="4960810"/>
              <a:chExt cx="743344" cy="163871"/>
            </a:xfrm>
          </p:grpSpPr>
          <p:grpSp>
            <p:nvGrpSpPr>
              <p:cNvPr id="2425" name="Google Shape;2425;p40"/>
              <p:cNvGrpSpPr/>
              <p:nvPr/>
            </p:nvGrpSpPr>
            <p:grpSpPr>
              <a:xfrm>
                <a:off x="6158793" y="4960810"/>
                <a:ext cx="743344" cy="163871"/>
                <a:chOff x="6158793" y="4960810"/>
                <a:chExt cx="743344" cy="163871"/>
              </a:xfrm>
            </p:grpSpPr>
            <p:sp>
              <p:nvSpPr>
                <p:cNvPr id="2426" name="Google Shape;2426;p40"/>
                <p:cNvSpPr/>
                <p:nvPr/>
              </p:nvSpPr>
              <p:spPr>
                <a:xfrm>
                  <a:off x="6165764" y="4967829"/>
                  <a:ext cx="729401" cy="14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401" h="149929" extrusionOk="0">
                      <a:moveTo>
                        <a:pt x="0" y="0"/>
                      </a:moveTo>
                      <a:lnTo>
                        <a:pt x="729402" y="0"/>
                      </a:lnTo>
                      <a:lnTo>
                        <a:pt x="729402" y="149930"/>
                      </a:lnTo>
                      <a:lnTo>
                        <a:pt x="0" y="1499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7" name="Google Shape;2427;p40"/>
                <p:cNvSpPr/>
                <p:nvPr/>
              </p:nvSpPr>
              <p:spPr>
                <a:xfrm>
                  <a:off x="6158793" y="4960810"/>
                  <a:ext cx="743344" cy="163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44" h="163871" extrusionOk="0">
                      <a:moveTo>
                        <a:pt x="736373" y="163872"/>
                      </a:moveTo>
                      <a:lnTo>
                        <a:pt x="6971" y="163872"/>
                      </a:lnTo>
                      <a:cubicBezTo>
                        <a:pt x="3104" y="163872"/>
                        <a:pt x="0" y="160768"/>
                        <a:pt x="0" y="156901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36373" y="0"/>
                      </a:lnTo>
                      <a:cubicBezTo>
                        <a:pt x="740241" y="0"/>
                        <a:pt x="743344" y="3104"/>
                        <a:pt x="743344" y="6971"/>
                      </a:cubicBezTo>
                      <a:lnTo>
                        <a:pt x="743344" y="156901"/>
                      </a:lnTo>
                      <a:cubicBezTo>
                        <a:pt x="743344" y="160768"/>
                        <a:pt x="740241" y="163872"/>
                        <a:pt x="736373" y="163872"/>
                      </a:cubicBezTo>
                      <a:close/>
                      <a:moveTo>
                        <a:pt x="13943" y="149930"/>
                      </a:moveTo>
                      <a:lnTo>
                        <a:pt x="729402" y="149930"/>
                      </a:lnTo>
                      <a:lnTo>
                        <a:pt x="729402" y="13942"/>
                      </a:lnTo>
                      <a:lnTo>
                        <a:pt x="13943" y="13942"/>
                      </a:lnTo>
                      <a:lnTo>
                        <a:pt x="13943" y="149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428" name="Google Shape;2428;p40"/>
              <p:cNvSpPr/>
              <p:nvPr/>
            </p:nvSpPr>
            <p:spPr>
              <a:xfrm>
                <a:off x="6158805" y="4961729"/>
                <a:ext cx="162940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940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63" y="2041"/>
                    </a:lnTo>
                    <a:cubicBezTo>
                      <a:pt x="153785" y="-680"/>
                      <a:pt x="158178" y="-680"/>
                      <a:pt x="160899" y="2041"/>
                    </a:cubicBezTo>
                    <a:cubicBezTo>
                      <a:pt x="163621" y="4763"/>
                      <a:pt x="163621" y="9156"/>
                      <a:pt x="160899" y="11877"/>
                    </a:cubicBezTo>
                    <a:lnTo>
                      <a:pt x="11877" y="160900"/>
                    </a:lnTo>
                    <a:cubicBezTo>
                      <a:pt x="10540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29" name="Google Shape;2429;p40"/>
              <p:cNvSpPr/>
              <p:nvPr/>
            </p:nvSpPr>
            <p:spPr>
              <a:xfrm>
                <a:off x="6294935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30" name="Google Shape;2430;p40"/>
              <p:cNvSpPr/>
              <p:nvPr/>
            </p:nvSpPr>
            <p:spPr>
              <a:xfrm>
                <a:off x="6431017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31" name="Google Shape;2431;p40"/>
              <p:cNvSpPr/>
              <p:nvPr/>
            </p:nvSpPr>
            <p:spPr>
              <a:xfrm>
                <a:off x="6567100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32" name="Google Shape;2432;p40"/>
              <p:cNvSpPr/>
              <p:nvPr/>
            </p:nvSpPr>
            <p:spPr>
              <a:xfrm>
                <a:off x="6703182" y="4961729"/>
                <a:ext cx="162940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940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64" y="2041"/>
                    </a:lnTo>
                    <a:cubicBezTo>
                      <a:pt x="153785" y="-680"/>
                      <a:pt x="158178" y="-680"/>
                      <a:pt x="160900" y="2041"/>
                    </a:cubicBezTo>
                    <a:cubicBezTo>
                      <a:pt x="163621" y="4763"/>
                      <a:pt x="163621" y="9156"/>
                      <a:pt x="160900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433" name="Google Shape;2433;p40"/>
            <p:cNvSpPr/>
            <p:nvPr/>
          </p:nvSpPr>
          <p:spPr>
            <a:xfrm>
              <a:off x="6839264" y="5061762"/>
              <a:ext cx="62908" cy="62920"/>
            </a:xfrm>
            <a:custGeom>
              <a:avLst/>
              <a:gdLst/>
              <a:ahLst/>
              <a:cxnLst/>
              <a:rect l="l" t="t" r="r" b="b"/>
              <a:pathLst>
                <a:path w="62908" h="62920" extrusionOk="0">
                  <a:moveTo>
                    <a:pt x="6959" y="62920"/>
                  </a:moveTo>
                  <a:cubicBezTo>
                    <a:pt x="5193" y="62920"/>
                    <a:pt x="3378" y="62252"/>
                    <a:pt x="2041" y="60867"/>
                  </a:cubicBezTo>
                  <a:cubicBezTo>
                    <a:pt x="-680" y="58145"/>
                    <a:pt x="-680" y="53753"/>
                    <a:pt x="2041" y="51031"/>
                  </a:cubicBezTo>
                  <a:lnTo>
                    <a:pt x="51031" y="2041"/>
                  </a:lnTo>
                  <a:cubicBezTo>
                    <a:pt x="53753" y="-680"/>
                    <a:pt x="58145" y="-680"/>
                    <a:pt x="60867" y="2041"/>
                  </a:cubicBezTo>
                  <a:cubicBezTo>
                    <a:pt x="63589" y="4763"/>
                    <a:pt x="63589" y="9156"/>
                    <a:pt x="60867" y="11877"/>
                  </a:cubicBezTo>
                  <a:lnTo>
                    <a:pt x="11877" y="60819"/>
                  </a:lnTo>
                  <a:cubicBezTo>
                    <a:pt x="10541" y="62204"/>
                    <a:pt x="8726" y="62872"/>
                    <a:pt x="6959" y="62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4" name="Google Shape;2434;p40"/>
            <p:cNvSpPr/>
            <p:nvPr/>
          </p:nvSpPr>
          <p:spPr>
            <a:xfrm>
              <a:off x="6184589" y="5793981"/>
              <a:ext cx="134960" cy="134971"/>
            </a:xfrm>
            <a:custGeom>
              <a:avLst/>
              <a:gdLst/>
              <a:ahLst/>
              <a:cxnLst/>
              <a:rect l="l" t="t" r="r" b="b"/>
              <a:pathLst>
                <a:path w="134960" h="134971" extrusionOk="0">
                  <a:moveTo>
                    <a:pt x="128001" y="134972"/>
                  </a:moveTo>
                  <a:cubicBezTo>
                    <a:pt x="126234" y="134972"/>
                    <a:pt x="124420" y="134304"/>
                    <a:pt x="123083" y="132919"/>
                  </a:cubicBezTo>
                  <a:lnTo>
                    <a:pt x="2041" y="11877"/>
                  </a:lnTo>
                  <a:cubicBezTo>
                    <a:pt x="-680" y="9155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132919" y="123083"/>
                  </a:lnTo>
                  <a:cubicBezTo>
                    <a:pt x="135641" y="125805"/>
                    <a:pt x="135641" y="130197"/>
                    <a:pt x="132919" y="132919"/>
                  </a:cubicBezTo>
                  <a:cubicBezTo>
                    <a:pt x="131534" y="134256"/>
                    <a:pt x="129768" y="134972"/>
                    <a:pt x="128001" y="1349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5" name="Google Shape;2435;p40"/>
            <p:cNvSpPr/>
            <p:nvPr/>
          </p:nvSpPr>
          <p:spPr>
            <a:xfrm>
              <a:off x="6184636" y="5594155"/>
              <a:ext cx="334786" cy="334798"/>
            </a:xfrm>
            <a:custGeom>
              <a:avLst/>
              <a:gdLst/>
              <a:ahLst/>
              <a:cxnLst/>
              <a:rect l="l" t="t" r="r" b="b"/>
              <a:pathLst>
                <a:path w="334786" h="334798" extrusionOk="0">
                  <a:moveTo>
                    <a:pt x="327827" y="334798"/>
                  </a:moveTo>
                  <a:cubicBezTo>
                    <a:pt x="326061" y="334798"/>
                    <a:pt x="324246" y="334130"/>
                    <a:pt x="322909" y="332745"/>
                  </a:cubicBezTo>
                  <a:lnTo>
                    <a:pt x="2041" y="11877"/>
                  </a:lnTo>
                  <a:cubicBezTo>
                    <a:pt x="-680" y="9155"/>
                    <a:pt x="-680" y="4762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332745" y="322909"/>
                  </a:lnTo>
                  <a:cubicBezTo>
                    <a:pt x="335467" y="325631"/>
                    <a:pt x="335467" y="330023"/>
                    <a:pt x="332745" y="332745"/>
                  </a:cubicBezTo>
                  <a:cubicBezTo>
                    <a:pt x="331408" y="334082"/>
                    <a:pt x="329594" y="334798"/>
                    <a:pt x="327827" y="334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6184636" y="5394280"/>
              <a:ext cx="534660" cy="534672"/>
            </a:xfrm>
            <a:custGeom>
              <a:avLst/>
              <a:gdLst/>
              <a:ahLst/>
              <a:cxnLst/>
              <a:rect l="l" t="t" r="r" b="b"/>
              <a:pathLst>
                <a:path w="534660" h="534672" extrusionOk="0">
                  <a:moveTo>
                    <a:pt x="527701" y="534672"/>
                  </a:moveTo>
                  <a:cubicBezTo>
                    <a:pt x="525935" y="534672"/>
                    <a:pt x="524120" y="534004"/>
                    <a:pt x="522783" y="532619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532619" y="522783"/>
                  </a:lnTo>
                  <a:cubicBezTo>
                    <a:pt x="535341" y="525505"/>
                    <a:pt x="535341" y="529898"/>
                    <a:pt x="532619" y="532619"/>
                  </a:cubicBezTo>
                  <a:cubicBezTo>
                    <a:pt x="531235" y="533957"/>
                    <a:pt x="529468" y="534672"/>
                    <a:pt x="527701" y="534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7" name="Google Shape;2437;p40"/>
            <p:cNvSpPr/>
            <p:nvPr/>
          </p:nvSpPr>
          <p:spPr>
            <a:xfrm>
              <a:off x="6184589" y="5194406"/>
              <a:ext cx="691752" cy="691764"/>
            </a:xfrm>
            <a:custGeom>
              <a:avLst/>
              <a:gdLst/>
              <a:ahLst/>
              <a:cxnLst/>
              <a:rect l="l" t="t" r="r" b="b"/>
              <a:pathLst>
                <a:path w="691752" h="691764" extrusionOk="0">
                  <a:moveTo>
                    <a:pt x="684793" y="691764"/>
                  </a:moveTo>
                  <a:cubicBezTo>
                    <a:pt x="683026" y="691764"/>
                    <a:pt x="681212" y="691096"/>
                    <a:pt x="679875" y="689711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689711" y="679875"/>
                  </a:lnTo>
                  <a:cubicBezTo>
                    <a:pt x="692433" y="682596"/>
                    <a:pt x="692433" y="686989"/>
                    <a:pt x="689711" y="689711"/>
                  </a:cubicBezTo>
                  <a:cubicBezTo>
                    <a:pt x="688374" y="691096"/>
                    <a:pt x="686560" y="691764"/>
                    <a:pt x="684793" y="691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8" name="Google Shape;2438;p40"/>
            <p:cNvSpPr/>
            <p:nvPr/>
          </p:nvSpPr>
          <p:spPr>
            <a:xfrm>
              <a:off x="6303482" y="5113425"/>
              <a:ext cx="572859" cy="572871"/>
            </a:xfrm>
            <a:custGeom>
              <a:avLst/>
              <a:gdLst/>
              <a:ahLst/>
              <a:cxnLst/>
              <a:rect l="l" t="t" r="r" b="b"/>
              <a:pathLst>
                <a:path w="572859" h="572871" extrusionOk="0">
                  <a:moveTo>
                    <a:pt x="565900" y="572871"/>
                  </a:moveTo>
                  <a:cubicBezTo>
                    <a:pt x="564133" y="572871"/>
                    <a:pt x="562319" y="572203"/>
                    <a:pt x="560982" y="570818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570818" y="560982"/>
                  </a:lnTo>
                  <a:cubicBezTo>
                    <a:pt x="573540" y="563703"/>
                    <a:pt x="573540" y="568096"/>
                    <a:pt x="570818" y="570818"/>
                  </a:cubicBezTo>
                  <a:cubicBezTo>
                    <a:pt x="569481" y="572203"/>
                    <a:pt x="567667" y="572871"/>
                    <a:pt x="565900" y="57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9" name="Google Shape;2439;p40"/>
            <p:cNvSpPr/>
            <p:nvPr/>
          </p:nvSpPr>
          <p:spPr>
            <a:xfrm>
              <a:off x="6503356" y="5113473"/>
              <a:ext cx="372985" cy="372997"/>
            </a:xfrm>
            <a:custGeom>
              <a:avLst/>
              <a:gdLst/>
              <a:ahLst/>
              <a:cxnLst/>
              <a:rect l="l" t="t" r="r" b="b"/>
              <a:pathLst>
                <a:path w="372985" h="372997" extrusionOk="0">
                  <a:moveTo>
                    <a:pt x="366026" y="372997"/>
                  </a:moveTo>
                  <a:cubicBezTo>
                    <a:pt x="364259" y="372997"/>
                    <a:pt x="362445" y="372329"/>
                    <a:pt x="361108" y="370944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370944" y="361108"/>
                  </a:lnTo>
                  <a:cubicBezTo>
                    <a:pt x="373666" y="363829"/>
                    <a:pt x="373666" y="368222"/>
                    <a:pt x="370944" y="370944"/>
                  </a:cubicBezTo>
                  <a:cubicBezTo>
                    <a:pt x="369607" y="372329"/>
                    <a:pt x="367793" y="372997"/>
                    <a:pt x="366026" y="3729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6703182" y="5113425"/>
              <a:ext cx="173159" cy="173170"/>
            </a:xfrm>
            <a:custGeom>
              <a:avLst/>
              <a:gdLst/>
              <a:ahLst/>
              <a:cxnLst/>
              <a:rect l="l" t="t" r="r" b="b"/>
              <a:pathLst>
                <a:path w="173159" h="173170" extrusionOk="0">
                  <a:moveTo>
                    <a:pt x="166200" y="173171"/>
                  </a:moveTo>
                  <a:cubicBezTo>
                    <a:pt x="164433" y="173171"/>
                    <a:pt x="162619" y="172502"/>
                    <a:pt x="161282" y="171118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171118" y="161281"/>
                  </a:lnTo>
                  <a:cubicBezTo>
                    <a:pt x="173840" y="164003"/>
                    <a:pt x="173840" y="168396"/>
                    <a:pt x="171118" y="171118"/>
                  </a:cubicBezTo>
                  <a:cubicBezTo>
                    <a:pt x="169781" y="172502"/>
                    <a:pt x="167966" y="173171"/>
                    <a:pt x="166200" y="173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441" name="Google Shape;2441;p40"/>
            <p:cNvGrpSpPr/>
            <p:nvPr/>
          </p:nvGrpSpPr>
          <p:grpSpPr>
            <a:xfrm>
              <a:off x="6457219" y="4960858"/>
              <a:ext cx="146587" cy="968094"/>
              <a:chOff x="6457219" y="4960858"/>
              <a:chExt cx="146587" cy="968094"/>
            </a:xfrm>
          </p:grpSpPr>
          <p:sp>
            <p:nvSpPr>
              <p:cNvPr id="2442" name="Google Shape;2442;p40"/>
              <p:cNvSpPr/>
              <p:nvPr/>
            </p:nvSpPr>
            <p:spPr>
              <a:xfrm>
                <a:off x="6464143" y="4967829"/>
                <a:ext cx="132644" cy="954152"/>
              </a:xfrm>
              <a:custGeom>
                <a:avLst/>
                <a:gdLst/>
                <a:ahLst/>
                <a:cxnLst/>
                <a:rect l="l" t="t" r="r" b="b"/>
                <a:pathLst>
                  <a:path w="132644" h="954152" extrusionOk="0">
                    <a:moveTo>
                      <a:pt x="0" y="0"/>
                    </a:moveTo>
                    <a:lnTo>
                      <a:pt x="132645" y="0"/>
                    </a:lnTo>
                    <a:lnTo>
                      <a:pt x="132645" y="954153"/>
                    </a:lnTo>
                    <a:lnTo>
                      <a:pt x="0" y="9541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43" name="Google Shape;2443;p40"/>
              <p:cNvSpPr/>
              <p:nvPr/>
            </p:nvSpPr>
            <p:spPr>
              <a:xfrm>
                <a:off x="6457219" y="4960858"/>
                <a:ext cx="146587" cy="968094"/>
              </a:xfrm>
              <a:custGeom>
                <a:avLst/>
                <a:gdLst/>
                <a:ahLst/>
                <a:cxnLst/>
                <a:rect l="l" t="t" r="r" b="b"/>
                <a:pathLst>
                  <a:path w="146587" h="968094" extrusionOk="0">
                    <a:moveTo>
                      <a:pt x="139616" y="968095"/>
                    </a:moveTo>
                    <a:lnTo>
                      <a:pt x="6971" y="968095"/>
                    </a:lnTo>
                    <a:cubicBezTo>
                      <a:pt x="3104" y="968095"/>
                      <a:pt x="0" y="964992"/>
                      <a:pt x="0" y="961124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139616" y="0"/>
                    </a:lnTo>
                    <a:cubicBezTo>
                      <a:pt x="143483" y="0"/>
                      <a:pt x="146587" y="3103"/>
                      <a:pt x="146587" y="6971"/>
                    </a:cubicBezTo>
                    <a:lnTo>
                      <a:pt x="146587" y="961124"/>
                    </a:lnTo>
                    <a:cubicBezTo>
                      <a:pt x="146587" y="964992"/>
                      <a:pt x="143483" y="968095"/>
                      <a:pt x="139616" y="968095"/>
                    </a:cubicBezTo>
                    <a:close/>
                    <a:moveTo>
                      <a:pt x="13943" y="954153"/>
                    </a:moveTo>
                    <a:lnTo>
                      <a:pt x="132645" y="954153"/>
                    </a:lnTo>
                    <a:lnTo>
                      <a:pt x="132645" y="13942"/>
                    </a:lnTo>
                    <a:lnTo>
                      <a:pt x="13943" y="13942"/>
                    </a:lnTo>
                    <a:lnTo>
                      <a:pt x="13943" y="954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444" name="Google Shape;2444;p40"/>
          <p:cNvGrpSpPr/>
          <p:nvPr/>
        </p:nvGrpSpPr>
        <p:grpSpPr>
          <a:xfrm>
            <a:off x="460008" y="142613"/>
            <a:ext cx="1388792" cy="1388792"/>
            <a:chOff x="3895109" y="2278369"/>
            <a:chExt cx="1093451" cy="1093451"/>
          </a:xfrm>
        </p:grpSpPr>
        <p:sp>
          <p:nvSpPr>
            <p:cNvPr id="2445" name="Google Shape;2445;p40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446" name="Google Shape;2446;p40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447" name="Google Shape;2447;p40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48" name="Google Shape;2448;p40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49" name="Google Shape;2449;p40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0" name="Google Shape;2450;p40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1" name="Google Shape;2451;p40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2" name="Google Shape;2452;p40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3" name="Google Shape;2453;p40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4" name="Google Shape;2454;p40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5" name="Google Shape;2455;p40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6" name="Google Shape;2456;p40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7" name="Google Shape;2457;p40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8" name="Google Shape;2458;p40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59" name="Google Shape;2459;p40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0" name="Google Shape;2460;p40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1" name="Google Shape;2461;p40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2" name="Google Shape;2462;p40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3" name="Google Shape;2463;p40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4" name="Google Shape;2464;p40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5" name="Google Shape;2465;p40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6" name="Google Shape;2466;p40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7" name="Google Shape;2467;p40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8" name="Google Shape;2468;p40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69" name="Google Shape;2469;p40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0" name="Google Shape;2470;p40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1" name="Google Shape;2471;p40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2" name="Google Shape;2472;p40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3" name="Google Shape;2473;p40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4" name="Google Shape;2474;p40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5" name="Google Shape;2475;p40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6" name="Google Shape;2476;p40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7" name="Google Shape;2477;p40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8" name="Google Shape;2478;p40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79" name="Google Shape;2479;p40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0" name="Google Shape;2480;p40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1" name="Google Shape;2481;p40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2" name="Google Shape;2482;p40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3" name="Google Shape;2483;p40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4" name="Google Shape;2484;p40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5" name="Google Shape;2485;p40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6" name="Google Shape;2486;p40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7" name="Google Shape;2487;p40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8" name="Google Shape;2488;p40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89" name="Google Shape;2489;p40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0" name="Google Shape;2490;p40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1" name="Google Shape;2491;p40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2" name="Google Shape;2492;p40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3" name="Google Shape;2493;p40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4" name="Google Shape;2494;p40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5" name="Google Shape;2495;p40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6" name="Google Shape;2496;p40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7" name="Google Shape;2497;p40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8" name="Google Shape;2498;p40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99" name="Google Shape;2499;p40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0" name="Google Shape;2500;p40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1" name="Google Shape;2501;p40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2" name="Google Shape;2502;p40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3" name="Google Shape;2503;p40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4" name="Google Shape;2504;p40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5" name="Google Shape;2505;p40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6" name="Google Shape;2506;p40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7" name="Google Shape;2507;p40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8" name="Google Shape;2508;p40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09" name="Google Shape;2509;p40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0" name="Google Shape;2510;p40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1" name="Google Shape;2511;p40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2" name="Google Shape;2512;p40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3" name="Google Shape;2513;p40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4" name="Google Shape;2514;p40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5" name="Google Shape;2515;p40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6" name="Google Shape;2516;p40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7" name="Google Shape;2517;p40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8" name="Google Shape;2518;p40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19" name="Google Shape;2519;p40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0" name="Google Shape;2520;p40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1" name="Google Shape;2521;p40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2" name="Google Shape;2522;p40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3" name="Google Shape;2523;p40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4" name="Google Shape;2524;p40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5" name="Google Shape;2525;p40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26" name="Google Shape;2526;p40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527" name="Google Shape;2527;p40"/>
          <p:cNvGrpSpPr/>
          <p:nvPr/>
        </p:nvGrpSpPr>
        <p:grpSpPr>
          <a:xfrm>
            <a:off x="944410" y="650452"/>
            <a:ext cx="1005756" cy="1005756"/>
            <a:chOff x="3895109" y="2278369"/>
            <a:chExt cx="1093451" cy="1093451"/>
          </a:xfrm>
        </p:grpSpPr>
        <p:sp>
          <p:nvSpPr>
            <p:cNvPr id="2528" name="Google Shape;2528;p40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29" name="Google Shape;2529;p40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530" name="Google Shape;2530;p40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1" name="Google Shape;2531;p40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2" name="Google Shape;2532;p40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3" name="Google Shape;2533;p40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4" name="Google Shape;2534;p40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5" name="Google Shape;2535;p40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6" name="Google Shape;2536;p40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7" name="Google Shape;2537;p40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8" name="Google Shape;2538;p40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39" name="Google Shape;2539;p40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0" name="Google Shape;2540;p40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1" name="Google Shape;2541;p40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2" name="Google Shape;2542;p40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3" name="Google Shape;2543;p40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4" name="Google Shape;2544;p40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5" name="Google Shape;2545;p40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6" name="Google Shape;2546;p40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7" name="Google Shape;2547;p40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8" name="Google Shape;2548;p40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49" name="Google Shape;2549;p40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0" name="Google Shape;2550;p40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1" name="Google Shape;2551;p40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2" name="Google Shape;2552;p40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3" name="Google Shape;2553;p40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4" name="Google Shape;2554;p40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5" name="Google Shape;2555;p40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6" name="Google Shape;2556;p40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7" name="Google Shape;2557;p40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8" name="Google Shape;2558;p40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59" name="Google Shape;2559;p40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0" name="Google Shape;2560;p40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1" name="Google Shape;2561;p40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2" name="Google Shape;2562;p40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3" name="Google Shape;2563;p40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4" name="Google Shape;2564;p40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5" name="Google Shape;2565;p40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6" name="Google Shape;2566;p40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7" name="Google Shape;2567;p40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8" name="Google Shape;2568;p40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9" name="Google Shape;2569;p40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0" name="Google Shape;2570;p40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1" name="Google Shape;2571;p40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2" name="Google Shape;2572;p40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3" name="Google Shape;2573;p40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4" name="Google Shape;2574;p40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5" name="Google Shape;2575;p40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6" name="Google Shape;2576;p40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7" name="Google Shape;2577;p40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8" name="Google Shape;2578;p40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9" name="Google Shape;2579;p40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0" name="Google Shape;2580;p40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1" name="Google Shape;2581;p40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2" name="Google Shape;2582;p40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3" name="Google Shape;2583;p40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4" name="Google Shape;2584;p40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5" name="Google Shape;2585;p40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6" name="Google Shape;2586;p40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7" name="Google Shape;2587;p40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8" name="Google Shape;2588;p40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9" name="Google Shape;2589;p40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0" name="Google Shape;2590;p40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1" name="Google Shape;2591;p40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2" name="Google Shape;2592;p40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3" name="Google Shape;2593;p40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4" name="Google Shape;2594;p40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5" name="Google Shape;2595;p40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6" name="Google Shape;2596;p40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7" name="Google Shape;2597;p40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8" name="Google Shape;2598;p40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9" name="Google Shape;2599;p40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0" name="Google Shape;2600;p40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1" name="Google Shape;2601;p40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2" name="Google Shape;2602;p40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3" name="Google Shape;2603;p40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4" name="Google Shape;2604;p40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5" name="Google Shape;2605;p40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6" name="Google Shape;2606;p40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7" name="Google Shape;2607;p40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8" name="Google Shape;2608;p40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9" name="Google Shape;2609;p40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610" name="Google Shape;2610;p40"/>
          <p:cNvGrpSpPr/>
          <p:nvPr/>
        </p:nvGrpSpPr>
        <p:grpSpPr>
          <a:xfrm>
            <a:off x="460009" y="775270"/>
            <a:ext cx="756231" cy="756121"/>
            <a:chOff x="3895109" y="2278369"/>
            <a:chExt cx="1093451" cy="1093451"/>
          </a:xfrm>
        </p:grpSpPr>
        <p:sp>
          <p:nvSpPr>
            <p:cNvPr id="2611" name="Google Shape;2611;p40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612" name="Google Shape;2612;p40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613" name="Google Shape;2613;p40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4" name="Google Shape;2614;p40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5" name="Google Shape;2615;p40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6" name="Google Shape;2616;p40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7" name="Google Shape;2617;p40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8" name="Google Shape;2618;p40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9" name="Google Shape;2619;p40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0" name="Google Shape;2620;p40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1" name="Google Shape;2621;p40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2" name="Google Shape;2622;p40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3" name="Google Shape;2623;p40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4" name="Google Shape;2624;p40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5" name="Google Shape;2625;p40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6" name="Google Shape;2626;p40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7" name="Google Shape;2627;p40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8" name="Google Shape;2628;p40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9" name="Google Shape;2629;p40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0" name="Google Shape;2630;p40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1" name="Google Shape;2631;p40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2" name="Google Shape;2632;p40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3" name="Google Shape;2633;p40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4" name="Google Shape;2634;p40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5" name="Google Shape;2635;p40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6" name="Google Shape;2636;p40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7" name="Google Shape;2637;p40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8" name="Google Shape;2638;p40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9" name="Google Shape;2639;p40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0" name="Google Shape;2640;p40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1" name="Google Shape;2641;p40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2" name="Google Shape;2642;p40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3" name="Google Shape;2643;p40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4" name="Google Shape;2644;p40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5" name="Google Shape;2645;p40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6" name="Google Shape;2646;p40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7" name="Google Shape;2647;p40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8" name="Google Shape;2648;p40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9" name="Google Shape;2649;p40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0" name="Google Shape;2650;p40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1" name="Google Shape;2651;p40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2" name="Google Shape;2652;p40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3" name="Google Shape;2653;p40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4" name="Google Shape;2654;p40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5" name="Google Shape;2655;p40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6" name="Google Shape;2656;p40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7" name="Google Shape;2657;p40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8" name="Google Shape;2658;p40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9" name="Google Shape;2659;p40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0" name="Google Shape;2660;p40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1" name="Google Shape;2661;p40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2" name="Google Shape;2662;p40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3" name="Google Shape;2663;p40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4" name="Google Shape;2664;p40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5" name="Google Shape;2665;p40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6" name="Google Shape;2666;p40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7" name="Google Shape;2667;p40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8" name="Google Shape;2668;p40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9" name="Google Shape;2669;p40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0" name="Google Shape;2670;p40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1" name="Google Shape;2671;p40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2" name="Google Shape;2672;p40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3" name="Google Shape;2673;p40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4" name="Google Shape;2674;p40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5" name="Google Shape;2675;p40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6" name="Google Shape;2676;p40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7" name="Google Shape;2677;p40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8" name="Google Shape;2678;p40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9" name="Google Shape;2679;p40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0" name="Google Shape;2680;p40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1" name="Google Shape;2681;p40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2" name="Google Shape;2682;p40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3" name="Google Shape;2683;p40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4" name="Google Shape;2684;p40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5" name="Google Shape;2685;p40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6" name="Google Shape;2686;p40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7" name="Google Shape;2687;p40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8" name="Google Shape;2688;p40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9" name="Google Shape;2689;p40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90" name="Google Shape;2690;p40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91" name="Google Shape;2691;p40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92" name="Google Shape;2692;p40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693" name="Google Shape;2693;p40"/>
          <p:cNvSpPr/>
          <p:nvPr/>
        </p:nvSpPr>
        <p:spPr>
          <a:xfrm rot="-2700000">
            <a:off x="480020" y="4188402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94" name="Google Shape;2694;p40"/>
          <p:cNvSpPr/>
          <p:nvPr/>
        </p:nvSpPr>
        <p:spPr>
          <a:xfrm rot="-2700000">
            <a:off x="616657" y="365856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95" name="Google Shape;2695;p40"/>
          <p:cNvSpPr txBox="1"/>
          <p:nvPr>
            <p:ph type="subTitle" idx="1"/>
          </p:nvPr>
        </p:nvSpPr>
        <p:spPr>
          <a:xfrm>
            <a:off x="3298212" y="2493655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Sở thích</a:t>
            </a:r>
            <a:endParaRPr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2696" name="Google Shape;2696;p40"/>
          <p:cNvSpPr txBox="1"/>
          <p:nvPr>
            <p:ph type="subTitle" idx="3"/>
          </p:nvPr>
        </p:nvSpPr>
        <p:spPr>
          <a:xfrm>
            <a:off x="3235888" y="4083143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1"/>
          <p:cNvSpPr txBox="1"/>
          <p:nvPr>
            <p:ph type="title"/>
          </p:nvPr>
        </p:nvSpPr>
        <p:spPr>
          <a:xfrm flipH="1">
            <a:off x="2295819" y="1075988"/>
            <a:ext cx="4097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Phần 2</a:t>
            </a: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702" name="Google Shape;2702;p41"/>
          <p:cNvSpPr txBox="1"/>
          <p:nvPr>
            <p:ph type="subTitle" idx="1"/>
          </p:nvPr>
        </p:nvSpPr>
        <p:spPr>
          <a:xfrm flipH="1">
            <a:off x="2225500" y="2132738"/>
            <a:ext cx="40971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i="1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GIỚI THIỆU SẢN PHẨM</a:t>
            </a:r>
            <a:endParaRPr sz="2500" i="1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grpSp>
        <p:nvGrpSpPr>
          <p:cNvPr id="2703" name="Google Shape;2703;p41"/>
          <p:cNvGrpSpPr/>
          <p:nvPr/>
        </p:nvGrpSpPr>
        <p:grpSpPr>
          <a:xfrm rot="10800000" flipH="1">
            <a:off x="2766840" y="3842875"/>
            <a:ext cx="3610264" cy="1058600"/>
            <a:chOff x="2766840" y="211875"/>
            <a:chExt cx="3610264" cy="1058600"/>
          </a:xfrm>
        </p:grpSpPr>
        <p:grpSp>
          <p:nvGrpSpPr>
            <p:cNvPr id="2704" name="Google Shape;2704;p41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2705" name="Google Shape;2705;p41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06" name="Google Shape;2706;p41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07" name="Google Shape;2707;p41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08" name="Google Shape;2708;p41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09" name="Google Shape;2709;p41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10" name="Google Shape;2710;p41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11" name="Google Shape;2711;p41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12" name="Google Shape;2712;p41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13" name="Google Shape;2713;p41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714" name="Google Shape;2714;p41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2715;p41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2716;p41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2717;p41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2718;p41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41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41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21" name="Google Shape;2721;p41"/>
          <p:cNvGrpSpPr/>
          <p:nvPr/>
        </p:nvGrpSpPr>
        <p:grpSpPr>
          <a:xfrm>
            <a:off x="882927" y="3156155"/>
            <a:ext cx="1197336" cy="1641767"/>
            <a:chOff x="4165911" y="4808827"/>
            <a:chExt cx="816904" cy="1120125"/>
          </a:xfrm>
        </p:grpSpPr>
        <p:grpSp>
          <p:nvGrpSpPr>
            <p:cNvPr id="2722" name="Google Shape;2722;p41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2723" name="Google Shape;2723;p41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24" name="Google Shape;2724;p41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725" name="Google Shape;2725;p41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6" name="Google Shape;2726;p41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7" name="Google Shape;2727;p41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8" name="Google Shape;2728;p41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9" name="Google Shape;2729;p41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730" name="Google Shape;2730;p41"/>
          <p:cNvGrpSpPr/>
          <p:nvPr/>
        </p:nvGrpSpPr>
        <p:grpSpPr>
          <a:xfrm>
            <a:off x="303359" y="2132750"/>
            <a:ext cx="1388836" cy="78525"/>
            <a:chOff x="303350" y="1986650"/>
            <a:chExt cx="1244700" cy="78525"/>
          </a:xfrm>
        </p:grpSpPr>
        <p:cxnSp>
          <p:nvCxnSpPr>
            <p:cNvPr id="2731" name="Google Shape;2731;p41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2" name="Google Shape;2732;p41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3" name="Google Shape;2733;p41"/>
          <p:cNvGrpSpPr/>
          <p:nvPr/>
        </p:nvGrpSpPr>
        <p:grpSpPr>
          <a:xfrm>
            <a:off x="7419447" y="2132750"/>
            <a:ext cx="1388836" cy="78525"/>
            <a:chOff x="303350" y="1986650"/>
            <a:chExt cx="1244700" cy="78525"/>
          </a:xfrm>
        </p:grpSpPr>
        <p:cxnSp>
          <p:nvCxnSpPr>
            <p:cNvPr id="2734" name="Google Shape;2734;p41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5" name="Google Shape;2735;p41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6" name="Google Shape;2736;p41"/>
          <p:cNvGrpSpPr/>
          <p:nvPr/>
        </p:nvGrpSpPr>
        <p:grpSpPr>
          <a:xfrm>
            <a:off x="7039373" y="1604082"/>
            <a:ext cx="979944" cy="3199406"/>
            <a:chOff x="3950629" y="3460084"/>
            <a:chExt cx="756188" cy="2468868"/>
          </a:xfrm>
        </p:grpSpPr>
        <p:grpSp>
          <p:nvGrpSpPr>
            <p:cNvPr id="2737" name="Google Shape;2737;p41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2738" name="Google Shape;2738;p41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39" name="Google Shape;2739;p41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40" name="Google Shape;2740;p41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2741" name="Google Shape;2741;p41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42" name="Google Shape;2742;p41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43" name="Google Shape;2743;p41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2744" name="Google Shape;2744;p41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45" name="Google Shape;2745;p41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46" name="Google Shape;2746;p41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2747" name="Google Shape;2747;p41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48" name="Google Shape;2748;p41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749" name="Google Shape;2749;p41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rgbClr val="FAB6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751" name="Google Shape;2751;p41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2752" name="Google Shape;2752;p41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53" name="Google Shape;2753;p41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54" name="Google Shape;2754;p41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2755" name="Google Shape;2755;p41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56" name="Google Shape;2756;p41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57" name="Google Shape;2757;p41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2758" name="Google Shape;2758;p41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2759" name="Google Shape;2759;p41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60" name="Google Shape;2760;p41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761" name="Google Shape;2761;p41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2762" name="Google Shape;2762;p41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63" name="Google Shape;2763;p41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2764" name="Google Shape;2764;p41"/>
          <p:cNvGrpSpPr/>
          <p:nvPr/>
        </p:nvGrpSpPr>
        <p:grpSpPr>
          <a:xfrm>
            <a:off x="6996538" y="399944"/>
            <a:ext cx="1114227" cy="1114227"/>
            <a:chOff x="3895109" y="2278369"/>
            <a:chExt cx="1093451" cy="1093451"/>
          </a:xfrm>
        </p:grpSpPr>
        <p:sp>
          <p:nvSpPr>
            <p:cNvPr id="2765" name="Google Shape;2765;p41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766" name="Google Shape;2766;p41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767" name="Google Shape;2767;p41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68" name="Google Shape;2768;p41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69" name="Google Shape;2769;p41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0" name="Google Shape;2770;p41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1" name="Google Shape;2771;p41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2" name="Google Shape;2772;p41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3" name="Google Shape;2773;p41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4" name="Google Shape;2774;p41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5" name="Google Shape;2775;p41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6" name="Google Shape;2776;p41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7" name="Google Shape;2777;p41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8" name="Google Shape;2778;p41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79" name="Google Shape;2779;p41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0" name="Google Shape;2780;p41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1" name="Google Shape;2781;p41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2" name="Google Shape;2782;p41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3" name="Google Shape;2783;p41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4" name="Google Shape;2784;p41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5" name="Google Shape;2785;p41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6" name="Google Shape;2786;p41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7" name="Google Shape;2787;p41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8" name="Google Shape;2788;p41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9" name="Google Shape;2789;p41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0" name="Google Shape;2790;p41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1" name="Google Shape;2791;p41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2" name="Google Shape;2792;p41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3" name="Google Shape;2793;p41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4" name="Google Shape;2794;p41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5" name="Google Shape;2795;p41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6" name="Google Shape;2796;p41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7" name="Google Shape;2797;p41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8" name="Google Shape;2798;p41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99" name="Google Shape;2799;p41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0" name="Google Shape;2800;p41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1" name="Google Shape;2801;p41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2" name="Google Shape;2802;p41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3" name="Google Shape;2803;p41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4" name="Google Shape;2804;p41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5" name="Google Shape;2805;p41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6" name="Google Shape;2806;p41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7" name="Google Shape;2807;p41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8" name="Google Shape;2808;p41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09" name="Google Shape;2809;p41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0" name="Google Shape;2810;p41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1" name="Google Shape;2811;p41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2" name="Google Shape;2812;p41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3" name="Google Shape;2813;p41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4" name="Google Shape;2814;p41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5" name="Google Shape;2815;p41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6" name="Google Shape;2816;p41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7" name="Google Shape;2817;p41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8" name="Google Shape;2818;p41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19" name="Google Shape;2819;p41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0" name="Google Shape;2820;p41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1" name="Google Shape;2821;p41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2" name="Google Shape;2822;p41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3" name="Google Shape;2823;p41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4" name="Google Shape;2824;p41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5" name="Google Shape;2825;p41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6" name="Google Shape;2826;p41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7" name="Google Shape;2827;p41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8" name="Google Shape;2828;p41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29" name="Google Shape;2829;p41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0" name="Google Shape;2830;p41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1" name="Google Shape;2831;p41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2" name="Google Shape;2832;p41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3" name="Google Shape;2833;p41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4" name="Google Shape;2834;p41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5" name="Google Shape;2835;p41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6" name="Google Shape;2836;p41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7" name="Google Shape;2837;p41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8" name="Google Shape;2838;p41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39" name="Google Shape;2839;p41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0" name="Google Shape;2840;p41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1" name="Google Shape;2841;p41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2" name="Google Shape;2842;p41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3" name="Google Shape;2843;p41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4" name="Google Shape;2844;p41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5" name="Google Shape;2845;p41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46" name="Google Shape;2846;p41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847" name="Google Shape;2847;p41"/>
          <p:cNvGrpSpPr/>
          <p:nvPr/>
        </p:nvGrpSpPr>
        <p:grpSpPr>
          <a:xfrm>
            <a:off x="1033013" y="399932"/>
            <a:ext cx="1114227" cy="1114227"/>
            <a:chOff x="3895109" y="2278369"/>
            <a:chExt cx="1093451" cy="1093451"/>
          </a:xfrm>
        </p:grpSpPr>
        <p:sp>
          <p:nvSpPr>
            <p:cNvPr id="2848" name="Google Shape;2848;p41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49" name="Google Shape;2849;p41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850" name="Google Shape;2850;p41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1" name="Google Shape;2851;p41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2" name="Google Shape;2852;p41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3" name="Google Shape;2853;p41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4" name="Google Shape;2854;p41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5" name="Google Shape;2855;p41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6" name="Google Shape;2856;p41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7" name="Google Shape;2857;p41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8" name="Google Shape;2858;p41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59" name="Google Shape;2859;p41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0" name="Google Shape;2860;p41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1" name="Google Shape;2861;p41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2" name="Google Shape;2862;p41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3" name="Google Shape;2863;p41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4" name="Google Shape;2864;p41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8" name="Google Shape;2868;p41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69" name="Google Shape;2869;p41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0" name="Google Shape;2870;p41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1" name="Google Shape;2871;p41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2" name="Google Shape;2872;p41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3" name="Google Shape;2873;p41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4" name="Google Shape;2874;p41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5" name="Google Shape;2875;p41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6" name="Google Shape;2876;p41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7" name="Google Shape;2877;p41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8" name="Google Shape;2878;p41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79" name="Google Shape;2879;p41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0" name="Google Shape;2880;p41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1" name="Google Shape;2881;p41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2" name="Google Shape;2882;p41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3" name="Google Shape;2883;p41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4" name="Google Shape;2884;p41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5" name="Google Shape;2885;p41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6" name="Google Shape;2886;p41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7" name="Google Shape;2887;p41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8" name="Google Shape;2888;p41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89" name="Google Shape;2889;p41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0" name="Google Shape;2890;p41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1" name="Google Shape;2891;p41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2" name="Google Shape;2892;p41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3" name="Google Shape;2893;p41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4" name="Google Shape;2894;p41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5" name="Google Shape;2895;p41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6" name="Google Shape;2896;p41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7" name="Google Shape;2897;p41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8" name="Google Shape;2898;p41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99" name="Google Shape;2899;p41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0" name="Google Shape;2900;p41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1" name="Google Shape;2901;p41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2" name="Google Shape;2902;p41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3" name="Google Shape;2903;p41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4" name="Google Shape;2904;p41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5" name="Google Shape;2905;p41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6" name="Google Shape;2906;p41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7" name="Google Shape;2907;p41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8" name="Google Shape;2908;p41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9" name="Google Shape;2909;p41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0" name="Google Shape;2910;p41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1" name="Google Shape;2911;p41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2" name="Google Shape;2912;p41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3" name="Google Shape;2913;p41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4" name="Google Shape;2914;p41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5" name="Google Shape;2915;p41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6" name="Google Shape;2916;p41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7" name="Google Shape;2917;p41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8" name="Google Shape;2918;p41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9" name="Google Shape;2919;p41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0" name="Google Shape;2920;p41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1" name="Google Shape;2921;p41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2" name="Google Shape;2922;p41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2930" name="Google Shape;2930;p41"/>
          <p:cNvCxnSpPr/>
          <p:nvPr/>
        </p:nvCxnSpPr>
        <p:spPr>
          <a:xfrm>
            <a:off x="4591225" y="322325"/>
            <a:ext cx="0" cy="5931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1" name="Google Shape;2931;p41"/>
          <p:cNvSpPr/>
          <p:nvPr/>
        </p:nvSpPr>
        <p:spPr>
          <a:xfrm>
            <a:off x="4369398" y="489723"/>
            <a:ext cx="405000" cy="4257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2" name="Google Shape;2932;p41"/>
          <p:cNvSpPr/>
          <p:nvPr/>
        </p:nvSpPr>
        <p:spPr>
          <a:xfrm rot="-2700000">
            <a:off x="1647928" y="27948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33" name="Google Shape;2933;p41"/>
          <p:cNvSpPr/>
          <p:nvPr/>
        </p:nvSpPr>
        <p:spPr>
          <a:xfrm rot="-2700000">
            <a:off x="1392107" y="2694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34" name="Google Shape;2934;p41"/>
          <p:cNvSpPr/>
          <p:nvPr/>
        </p:nvSpPr>
        <p:spPr>
          <a:xfrm rot="-2700000">
            <a:off x="1692670" y="2503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35" name="Google Shape;2935;p41"/>
          <p:cNvSpPr/>
          <p:nvPr/>
        </p:nvSpPr>
        <p:spPr>
          <a:xfrm rot="-2700000">
            <a:off x="7102620" y="20161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36" name="Google Shape;2936;p41"/>
          <p:cNvSpPr/>
          <p:nvPr/>
        </p:nvSpPr>
        <p:spPr>
          <a:xfrm rot="-2700000">
            <a:off x="6814753" y="17715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43"/>
          <p:cNvSpPr txBox="1"/>
          <p:nvPr>
            <p:ph type="title"/>
          </p:nvPr>
        </p:nvSpPr>
        <p:spPr>
          <a:xfrm>
            <a:off x="623100" y="826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Ý TƯỞNG</a:t>
            </a:r>
            <a:endParaRPr sz="36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 lang="en-GB"/>
          </a:p>
        </p:txBody>
      </p:sp>
      <p:pic>
        <p:nvPicPr>
          <p:cNvPr id="3279" name="Google Shape;3279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8350" y="1960238"/>
            <a:ext cx="2543926" cy="19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0" name="Google Shape;3280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3708963" y="1654613"/>
            <a:ext cx="1831524" cy="2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1" name="Google Shape;3281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55675" y="1960250"/>
            <a:ext cx="2347275" cy="19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42"/>
          <p:cNvSpPr txBox="1"/>
          <p:nvPr>
            <p:ph type="title"/>
          </p:nvPr>
        </p:nvSpPr>
        <p:spPr>
          <a:xfrm>
            <a:off x="1980075" y="1278463"/>
            <a:ext cx="4967100" cy="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NGƯỜI HÀ NỘI ĂN TẾT</a:t>
            </a:r>
            <a:endParaRPr lang="vi-VN" sz="3000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2942" name="Google Shape;2942;p42"/>
          <p:cNvSpPr txBox="1"/>
          <p:nvPr>
            <p:ph type="subTitle" idx="1"/>
          </p:nvPr>
        </p:nvSpPr>
        <p:spPr>
          <a:xfrm>
            <a:off x="2088450" y="2250827"/>
            <a:ext cx="5070900" cy="17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952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phần 1 : </a:t>
            </a:r>
            <a:r>
              <a:rPr lang="vi-VN" alt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T</a:t>
            </a: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ết ở việt nam là gì ?</a:t>
            </a: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952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phần 2 : </a:t>
            </a:r>
            <a:r>
              <a:rPr lang="vi-VN" alt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C</a:t>
            </a: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ác hoạt động của ngày tết</a:t>
            </a: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952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phần 3 : </a:t>
            </a:r>
            <a:r>
              <a:rPr lang="vi-VN" alt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C</a:t>
            </a: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ác món ăn ngày tết</a:t>
            </a: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952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phần 4 : </a:t>
            </a:r>
            <a:r>
              <a:rPr lang="vi-VN" alt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T</a:t>
            </a:r>
            <a:r>
              <a:rPr lang="en-GB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ết này đi đâu nhỉ?</a:t>
            </a:r>
            <a:endParaRPr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</a:p>
        </p:txBody>
      </p:sp>
      <p:grpSp>
        <p:nvGrpSpPr>
          <p:cNvPr id="2943" name="Google Shape;2943;p42"/>
          <p:cNvGrpSpPr/>
          <p:nvPr/>
        </p:nvGrpSpPr>
        <p:grpSpPr>
          <a:xfrm>
            <a:off x="2766840" y="221320"/>
            <a:ext cx="3610264" cy="881012"/>
            <a:chOff x="2766840" y="221320"/>
            <a:chExt cx="3610264" cy="881012"/>
          </a:xfrm>
        </p:grpSpPr>
        <p:grpSp>
          <p:nvGrpSpPr>
            <p:cNvPr id="2944" name="Google Shape;2944;p42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2945" name="Google Shape;2945;p42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46" name="Google Shape;2946;p42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47" name="Google Shape;2947;p42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48" name="Google Shape;2948;p42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49" name="Google Shape;2949;p42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50" name="Google Shape;2950;p42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51" name="Google Shape;2951;p42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52" name="Google Shape;2952;p42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53" name="Google Shape;2953;p42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954" name="Google Shape;2954;p42"/>
            <p:cNvSpPr/>
            <p:nvPr/>
          </p:nvSpPr>
          <p:spPr>
            <a:xfrm>
              <a:off x="3212000" y="4967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55" name="Google Shape;2955;p42"/>
          <p:cNvSpPr/>
          <p:nvPr/>
        </p:nvSpPr>
        <p:spPr>
          <a:xfrm>
            <a:off x="5688050" y="491725"/>
            <a:ext cx="340200" cy="340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6" name="Google Shape;2956;p42"/>
          <p:cNvSpPr/>
          <p:nvPr/>
        </p:nvSpPr>
        <p:spPr>
          <a:xfrm>
            <a:off x="4327300" y="764600"/>
            <a:ext cx="489300" cy="5145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57" name="Google Shape;2957;p42"/>
          <p:cNvCxnSpPr/>
          <p:nvPr/>
        </p:nvCxnSpPr>
        <p:spPr>
          <a:xfrm>
            <a:off x="4571950" y="4231250"/>
            <a:ext cx="0" cy="5859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8" name="Google Shape;2958;p42"/>
          <p:cNvGrpSpPr/>
          <p:nvPr/>
        </p:nvGrpSpPr>
        <p:grpSpPr>
          <a:xfrm>
            <a:off x="941315" y="2142389"/>
            <a:ext cx="819254" cy="2674772"/>
            <a:chOff x="3950629" y="3460084"/>
            <a:chExt cx="756188" cy="2468868"/>
          </a:xfrm>
        </p:grpSpPr>
        <p:grpSp>
          <p:nvGrpSpPr>
            <p:cNvPr id="2959" name="Google Shape;2959;p42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2960" name="Google Shape;2960;p42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61" name="Google Shape;2961;p42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962" name="Google Shape;2962;p42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2963" name="Google Shape;2963;p42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64" name="Google Shape;2964;p42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965" name="Google Shape;2965;p42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2966" name="Google Shape;2966;p42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67" name="Google Shape;2967;p42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968" name="Google Shape;2968;p42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2969" name="Google Shape;2969;p42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70" name="Google Shape;2970;p42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971" name="Google Shape;2971;p42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973" name="Google Shape;2973;p42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2974" name="Google Shape;2974;p42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75" name="Google Shape;2975;p42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976" name="Google Shape;2976;p42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2977" name="Google Shape;2977;p42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78" name="Google Shape;2978;p42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979" name="Google Shape;2979;p42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2980" name="Google Shape;2980;p42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2981" name="Google Shape;2981;p42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82" name="Google Shape;2982;p42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983" name="Google Shape;2983;p42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2984" name="Google Shape;2984;p42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85" name="Google Shape;2985;p42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2986" name="Google Shape;2986;p42"/>
          <p:cNvGrpSpPr/>
          <p:nvPr/>
        </p:nvGrpSpPr>
        <p:grpSpPr>
          <a:xfrm>
            <a:off x="7207955" y="576084"/>
            <a:ext cx="1331605" cy="1331605"/>
            <a:chOff x="3895109" y="2278369"/>
            <a:chExt cx="1093451" cy="1093451"/>
          </a:xfrm>
        </p:grpSpPr>
        <p:sp>
          <p:nvSpPr>
            <p:cNvPr id="2987" name="Google Shape;2987;p42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988" name="Google Shape;2988;p42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2989" name="Google Shape;2989;p42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0" name="Google Shape;2990;p42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1" name="Google Shape;2991;p42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2" name="Google Shape;2992;p42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3" name="Google Shape;2993;p42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4" name="Google Shape;2994;p42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5" name="Google Shape;2995;p42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6" name="Google Shape;2996;p42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7" name="Google Shape;2997;p42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8" name="Google Shape;2998;p42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9" name="Google Shape;2999;p42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0" name="Google Shape;3000;p42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1" name="Google Shape;3001;p42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2" name="Google Shape;3002;p42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3" name="Google Shape;3003;p42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4" name="Google Shape;3004;p42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5" name="Google Shape;3005;p42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6" name="Google Shape;3006;p42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7" name="Google Shape;3007;p42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8" name="Google Shape;3008;p42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9" name="Google Shape;3009;p42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0" name="Google Shape;3010;p42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1" name="Google Shape;3011;p42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2" name="Google Shape;3012;p42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3" name="Google Shape;3013;p42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4" name="Google Shape;3014;p42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5" name="Google Shape;3015;p42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6" name="Google Shape;3016;p42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7" name="Google Shape;3017;p42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8" name="Google Shape;3018;p42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9" name="Google Shape;3019;p42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0" name="Google Shape;3020;p42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1" name="Google Shape;3021;p42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2" name="Google Shape;3022;p42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3" name="Google Shape;3023;p42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4" name="Google Shape;3024;p42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5" name="Google Shape;3025;p42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6" name="Google Shape;3026;p42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7" name="Google Shape;3027;p42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8" name="Google Shape;3028;p42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9" name="Google Shape;3029;p42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0" name="Google Shape;3030;p42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1" name="Google Shape;3031;p42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2" name="Google Shape;3032;p42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3" name="Google Shape;3033;p42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4" name="Google Shape;3034;p42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5" name="Google Shape;3035;p42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6" name="Google Shape;3036;p42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7" name="Google Shape;3037;p42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8" name="Google Shape;3038;p42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9" name="Google Shape;3039;p42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0" name="Google Shape;3040;p42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1" name="Google Shape;3041;p42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2" name="Google Shape;3042;p42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3" name="Google Shape;3043;p42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4" name="Google Shape;3044;p42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5" name="Google Shape;3045;p42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6" name="Google Shape;3046;p42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7" name="Google Shape;3047;p42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8" name="Google Shape;3048;p42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9" name="Google Shape;3049;p42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0" name="Google Shape;3050;p42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1" name="Google Shape;3051;p42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2" name="Google Shape;3052;p42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3" name="Google Shape;3053;p42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4" name="Google Shape;3054;p42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5" name="Google Shape;3055;p42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6" name="Google Shape;3056;p42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7" name="Google Shape;3057;p42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8" name="Google Shape;3058;p42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9" name="Google Shape;3059;p42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0" name="Google Shape;3060;p42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1" name="Google Shape;3061;p42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2" name="Google Shape;3062;p42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3" name="Google Shape;3063;p42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4" name="Google Shape;3064;p42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5" name="Google Shape;3065;p42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6" name="Google Shape;3066;p42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7" name="Google Shape;3067;p42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68" name="Google Shape;3068;p42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069" name="Google Shape;3069;p42"/>
          <p:cNvGrpSpPr/>
          <p:nvPr/>
        </p:nvGrpSpPr>
        <p:grpSpPr>
          <a:xfrm>
            <a:off x="7159474" y="1245061"/>
            <a:ext cx="1005756" cy="1005756"/>
            <a:chOff x="3895109" y="2278369"/>
            <a:chExt cx="1093451" cy="1093451"/>
          </a:xfrm>
        </p:grpSpPr>
        <p:sp>
          <p:nvSpPr>
            <p:cNvPr id="3070" name="Google Shape;3070;p42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071" name="Google Shape;3071;p42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072" name="Google Shape;3072;p42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3" name="Google Shape;3073;p42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4" name="Google Shape;3074;p42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5" name="Google Shape;3075;p42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6" name="Google Shape;3076;p42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6" name="Google Shape;3086;p42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7" name="Google Shape;3087;p42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7" name="Google Shape;3097;p42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8" name="Google Shape;3098;p42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9" name="Google Shape;3099;p42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0" name="Google Shape;3100;p42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1" name="Google Shape;3101;p42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2" name="Google Shape;3102;p42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3" name="Google Shape;3103;p42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4" name="Google Shape;3104;p42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5" name="Google Shape;3105;p42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6" name="Google Shape;3106;p42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7" name="Google Shape;3107;p42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8" name="Google Shape;3108;p42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09" name="Google Shape;3109;p42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0" name="Google Shape;3110;p42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1" name="Google Shape;3111;p42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2" name="Google Shape;3112;p42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3" name="Google Shape;3113;p42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4" name="Google Shape;3114;p42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5" name="Google Shape;3115;p42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6" name="Google Shape;3116;p42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7" name="Google Shape;3117;p42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8" name="Google Shape;3118;p42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19" name="Google Shape;3119;p42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0" name="Google Shape;3120;p42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1" name="Google Shape;3121;p42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2" name="Google Shape;3122;p42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3" name="Google Shape;3123;p42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4" name="Google Shape;3124;p42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5" name="Google Shape;3125;p42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6" name="Google Shape;3126;p42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7" name="Google Shape;3127;p42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8" name="Google Shape;3128;p42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9" name="Google Shape;3129;p42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0" name="Google Shape;3130;p42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1" name="Google Shape;3131;p42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2" name="Google Shape;3132;p42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3" name="Google Shape;3133;p42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4" name="Google Shape;3134;p42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5" name="Google Shape;3135;p42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6" name="Google Shape;3136;p42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7" name="Google Shape;3137;p42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8" name="Google Shape;3138;p42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9" name="Google Shape;3139;p42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0" name="Google Shape;3140;p42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1" name="Google Shape;3141;p42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2" name="Google Shape;3142;p42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3" name="Google Shape;3143;p42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4" name="Google Shape;3144;p42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5" name="Google Shape;3145;p42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6" name="Google Shape;3146;p42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7" name="Google Shape;3147;p42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8" name="Google Shape;3148;p42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9" name="Google Shape;3149;p42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0" name="Google Shape;3150;p42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1" name="Google Shape;3151;p42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152" name="Google Shape;3152;p42"/>
          <p:cNvGrpSpPr/>
          <p:nvPr/>
        </p:nvGrpSpPr>
        <p:grpSpPr>
          <a:xfrm>
            <a:off x="7507971" y="1752438"/>
            <a:ext cx="819214" cy="819323"/>
            <a:chOff x="3895109" y="2278369"/>
            <a:chExt cx="1093451" cy="1093451"/>
          </a:xfrm>
        </p:grpSpPr>
        <p:sp>
          <p:nvSpPr>
            <p:cNvPr id="3153" name="Google Shape;3153;p42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54" name="Google Shape;3154;p42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155" name="Google Shape;3155;p42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6" name="Google Shape;3156;p42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7" name="Google Shape;3157;p42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8" name="Google Shape;3158;p42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9" name="Google Shape;3159;p42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0" name="Google Shape;3160;p42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1" name="Google Shape;3161;p42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2" name="Google Shape;3162;p42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3" name="Google Shape;3163;p42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4" name="Google Shape;3164;p42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5" name="Google Shape;3165;p42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6" name="Google Shape;3166;p42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7" name="Google Shape;3167;p42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8" name="Google Shape;3168;p42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9" name="Google Shape;3169;p42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0" name="Google Shape;3170;p42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1" name="Google Shape;3171;p42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2" name="Google Shape;3172;p42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3" name="Google Shape;3173;p42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4" name="Google Shape;3174;p42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5" name="Google Shape;3175;p42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6" name="Google Shape;3176;p42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7" name="Google Shape;3177;p42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8" name="Google Shape;3178;p42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9" name="Google Shape;3179;p42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0" name="Google Shape;3180;p42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1" name="Google Shape;3181;p42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2" name="Google Shape;3182;p42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3" name="Google Shape;3183;p42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4" name="Google Shape;3184;p42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5" name="Google Shape;3185;p42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6" name="Google Shape;3186;p42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7" name="Google Shape;3187;p42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8" name="Google Shape;3188;p42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9" name="Google Shape;3189;p42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0" name="Google Shape;3190;p42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1" name="Google Shape;3191;p42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2" name="Google Shape;3192;p42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3" name="Google Shape;3193;p42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4" name="Google Shape;3194;p42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5" name="Google Shape;3195;p42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6" name="Google Shape;3196;p42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7" name="Google Shape;3197;p42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8" name="Google Shape;3198;p42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99" name="Google Shape;3199;p42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0" name="Google Shape;3200;p42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1" name="Google Shape;3201;p42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2" name="Google Shape;3202;p42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3" name="Google Shape;3203;p42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4" name="Google Shape;3204;p42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5" name="Google Shape;3205;p42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6" name="Google Shape;3206;p42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7" name="Google Shape;3207;p42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8" name="Google Shape;3208;p42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9" name="Google Shape;3209;p42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0" name="Google Shape;3210;p42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1" name="Google Shape;3211;p42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2" name="Google Shape;3212;p42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3" name="Google Shape;3213;p42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4" name="Google Shape;3214;p42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5" name="Google Shape;3215;p42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6" name="Google Shape;3216;p42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7" name="Google Shape;3217;p42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8" name="Google Shape;3218;p42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9" name="Google Shape;3219;p42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0" name="Google Shape;3220;p42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1" name="Google Shape;3221;p42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2" name="Google Shape;3222;p42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3" name="Google Shape;3223;p42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4" name="Google Shape;3224;p42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5" name="Google Shape;3225;p42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6" name="Google Shape;3226;p42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7" name="Google Shape;3227;p42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8" name="Google Shape;3228;p42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9" name="Google Shape;3229;p42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0" name="Google Shape;3230;p42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1" name="Google Shape;3231;p42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2" name="Google Shape;3232;p42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3" name="Google Shape;3233;p42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4" name="Google Shape;3234;p42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235" name="Google Shape;3235;p42"/>
          <p:cNvGrpSpPr/>
          <p:nvPr/>
        </p:nvGrpSpPr>
        <p:grpSpPr>
          <a:xfrm>
            <a:off x="7458743" y="3656284"/>
            <a:ext cx="743379" cy="1160869"/>
            <a:chOff x="6158793" y="4768084"/>
            <a:chExt cx="743379" cy="1160869"/>
          </a:xfrm>
        </p:grpSpPr>
        <p:grpSp>
          <p:nvGrpSpPr>
            <p:cNvPr id="3236" name="Google Shape;3236;p42"/>
            <p:cNvGrpSpPr/>
            <p:nvPr/>
          </p:nvGrpSpPr>
          <p:grpSpPr>
            <a:xfrm>
              <a:off x="6184577" y="5110740"/>
              <a:ext cx="691776" cy="818213"/>
              <a:chOff x="6184577" y="5110740"/>
              <a:chExt cx="691776" cy="818213"/>
            </a:xfrm>
          </p:grpSpPr>
          <p:sp>
            <p:nvSpPr>
              <p:cNvPr id="3237" name="Google Shape;3237;p42"/>
              <p:cNvSpPr/>
              <p:nvPr/>
            </p:nvSpPr>
            <p:spPr>
              <a:xfrm>
                <a:off x="6191596" y="5117711"/>
                <a:ext cx="677833" cy="804271"/>
              </a:xfrm>
              <a:custGeom>
                <a:avLst/>
                <a:gdLst/>
                <a:ahLst/>
                <a:cxnLst/>
                <a:rect l="l" t="t" r="r" b="b"/>
                <a:pathLst>
                  <a:path w="677833" h="804271" extrusionOk="0">
                    <a:moveTo>
                      <a:pt x="0" y="0"/>
                    </a:moveTo>
                    <a:lnTo>
                      <a:pt x="677834" y="0"/>
                    </a:lnTo>
                    <a:lnTo>
                      <a:pt x="677834" y="804271"/>
                    </a:lnTo>
                    <a:lnTo>
                      <a:pt x="0" y="8042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8" name="Google Shape;3238;p42"/>
              <p:cNvSpPr/>
              <p:nvPr/>
            </p:nvSpPr>
            <p:spPr>
              <a:xfrm>
                <a:off x="6184577" y="5110740"/>
                <a:ext cx="691776" cy="818213"/>
              </a:xfrm>
              <a:custGeom>
                <a:avLst/>
                <a:gdLst/>
                <a:ahLst/>
                <a:cxnLst/>
                <a:rect l="l" t="t" r="r" b="b"/>
                <a:pathLst>
                  <a:path w="691776" h="818213" extrusionOk="0">
                    <a:moveTo>
                      <a:pt x="684805" y="818213"/>
                    </a:moveTo>
                    <a:lnTo>
                      <a:pt x="6971" y="818213"/>
                    </a:lnTo>
                    <a:cubicBezTo>
                      <a:pt x="3103" y="818213"/>
                      <a:pt x="0" y="815110"/>
                      <a:pt x="0" y="811242"/>
                    </a:cubicBezTo>
                    <a:lnTo>
                      <a:pt x="0" y="6971"/>
                    </a:lnTo>
                    <a:cubicBezTo>
                      <a:pt x="0" y="3103"/>
                      <a:pt x="3103" y="0"/>
                      <a:pt x="6971" y="0"/>
                    </a:cubicBezTo>
                    <a:lnTo>
                      <a:pt x="684805" y="0"/>
                    </a:lnTo>
                    <a:cubicBezTo>
                      <a:pt x="688672" y="0"/>
                      <a:pt x="691776" y="3103"/>
                      <a:pt x="691776" y="6971"/>
                    </a:cubicBezTo>
                    <a:lnTo>
                      <a:pt x="691776" y="811242"/>
                    </a:lnTo>
                    <a:cubicBezTo>
                      <a:pt x="691776" y="815110"/>
                      <a:pt x="688672" y="818213"/>
                      <a:pt x="684805" y="818213"/>
                    </a:cubicBezTo>
                    <a:close/>
                    <a:moveTo>
                      <a:pt x="13942" y="804271"/>
                    </a:moveTo>
                    <a:lnTo>
                      <a:pt x="677834" y="804271"/>
                    </a:lnTo>
                    <a:lnTo>
                      <a:pt x="677834" y="13942"/>
                    </a:lnTo>
                    <a:lnTo>
                      <a:pt x="13942" y="13942"/>
                    </a:lnTo>
                    <a:lnTo>
                      <a:pt x="13942" y="8042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39" name="Google Shape;3239;p42"/>
            <p:cNvGrpSpPr/>
            <p:nvPr/>
          </p:nvGrpSpPr>
          <p:grpSpPr>
            <a:xfrm>
              <a:off x="6194949" y="4768162"/>
              <a:ext cx="292418" cy="206638"/>
              <a:chOff x="6194949" y="4768162"/>
              <a:chExt cx="292418" cy="206638"/>
            </a:xfrm>
          </p:grpSpPr>
          <p:sp>
            <p:nvSpPr>
              <p:cNvPr id="3240" name="Google Shape;3240;p42"/>
              <p:cNvSpPr/>
              <p:nvPr/>
            </p:nvSpPr>
            <p:spPr>
              <a:xfrm>
                <a:off x="6201945" y="4775126"/>
                <a:ext cx="278431" cy="192703"/>
              </a:xfrm>
              <a:custGeom>
                <a:avLst/>
                <a:gdLst/>
                <a:ahLst/>
                <a:cxnLst/>
                <a:rect l="l" t="t" r="r" b="b"/>
                <a:pathLst>
                  <a:path w="278431" h="192703" extrusionOk="0">
                    <a:moveTo>
                      <a:pt x="278432" y="129580"/>
                    </a:moveTo>
                    <a:lnTo>
                      <a:pt x="93551" y="8873"/>
                    </a:lnTo>
                    <a:cubicBezTo>
                      <a:pt x="53824" y="-17102"/>
                      <a:pt x="2447" y="17754"/>
                      <a:pt x="11853" y="64260"/>
                    </a:cubicBezTo>
                    <a:lnTo>
                      <a:pt x="13859" y="74240"/>
                    </a:lnTo>
                    <a:cubicBezTo>
                      <a:pt x="16485" y="87180"/>
                      <a:pt x="14193" y="100645"/>
                      <a:pt x="7508" y="112009"/>
                    </a:cubicBezTo>
                    <a:lnTo>
                      <a:pt x="7508" y="112009"/>
                    </a:lnTo>
                    <a:cubicBezTo>
                      <a:pt x="-13549" y="147676"/>
                      <a:pt x="12188" y="192703"/>
                      <a:pt x="53585" y="192703"/>
                    </a:cubicBezTo>
                    <a:lnTo>
                      <a:pt x="264537" y="192703"/>
                    </a:lnTo>
                    <a:lnTo>
                      <a:pt x="278432" y="1296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1" name="Google Shape;3241;p42"/>
              <p:cNvSpPr/>
              <p:nvPr/>
            </p:nvSpPr>
            <p:spPr>
              <a:xfrm>
                <a:off x="6194949" y="4768162"/>
                <a:ext cx="292418" cy="206638"/>
              </a:xfrm>
              <a:custGeom>
                <a:avLst/>
                <a:gdLst/>
                <a:ahLst/>
                <a:cxnLst/>
                <a:rect l="l" t="t" r="r" b="b"/>
                <a:pathLst>
                  <a:path w="292418" h="206638" extrusionOk="0">
                    <a:moveTo>
                      <a:pt x="271533" y="206591"/>
                    </a:moveTo>
                    <a:lnTo>
                      <a:pt x="60582" y="206591"/>
                    </a:lnTo>
                    <a:cubicBezTo>
                      <a:pt x="38618" y="206591"/>
                      <a:pt x="18993" y="195179"/>
                      <a:pt x="8059" y="176127"/>
                    </a:cubicBezTo>
                    <a:cubicBezTo>
                      <a:pt x="-2828" y="157028"/>
                      <a:pt x="-2685" y="134348"/>
                      <a:pt x="8489" y="115392"/>
                    </a:cubicBezTo>
                    <a:cubicBezTo>
                      <a:pt x="14362" y="105460"/>
                      <a:pt x="16319" y="93810"/>
                      <a:pt x="14027" y="82541"/>
                    </a:cubicBezTo>
                    <a:lnTo>
                      <a:pt x="12022" y="72609"/>
                    </a:lnTo>
                    <a:cubicBezTo>
                      <a:pt x="7104" y="48258"/>
                      <a:pt x="16845" y="24479"/>
                      <a:pt x="37376" y="10584"/>
                    </a:cubicBezTo>
                    <a:cubicBezTo>
                      <a:pt x="57908" y="-3310"/>
                      <a:pt x="83597" y="-3549"/>
                      <a:pt x="104367" y="10011"/>
                    </a:cubicBezTo>
                    <a:lnTo>
                      <a:pt x="289248" y="130719"/>
                    </a:lnTo>
                    <a:cubicBezTo>
                      <a:pt x="291683" y="132295"/>
                      <a:pt x="292877" y="135207"/>
                      <a:pt x="292256" y="138072"/>
                    </a:cubicBezTo>
                    <a:lnTo>
                      <a:pt x="278361" y="201148"/>
                    </a:lnTo>
                    <a:cubicBezTo>
                      <a:pt x="277645" y="204347"/>
                      <a:pt x="274828" y="206639"/>
                      <a:pt x="271533" y="206639"/>
                    </a:cubicBezTo>
                    <a:close/>
                    <a:moveTo>
                      <a:pt x="71277" y="13927"/>
                    </a:moveTo>
                    <a:cubicBezTo>
                      <a:pt x="62253" y="13927"/>
                      <a:pt x="53181" y="16649"/>
                      <a:pt x="45159" y="22092"/>
                    </a:cubicBezTo>
                    <a:cubicBezTo>
                      <a:pt x="29355" y="32787"/>
                      <a:pt x="21858" y="51075"/>
                      <a:pt x="25678" y="69840"/>
                    </a:cubicBezTo>
                    <a:lnTo>
                      <a:pt x="27683" y="79772"/>
                    </a:lnTo>
                    <a:cubicBezTo>
                      <a:pt x="30644" y="94430"/>
                      <a:pt x="28065" y="109566"/>
                      <a:pt x="20474" y="122458"/>
                    </a:cubicBezTo>
                    <a:cubicBezTo>
                      <a:pt x="11879" y="137022"/>
                      <a:pt x="11783" y="154498"/>
                      <a:pt x="20139" y="169204"/>
                    </a:cubicBezTo>
                    <a:cubicBezTo>
                      <a:pt x="28543" y="183863"/>
                      <a:pt x="43631" y="192648"/>
                      <a:pt x="60534" y="192648"/>
                    </a:cubicBezTo>
                    <a:lnTo>
                      <a:pt x="265899" y="192648"/>
                    </a:lnTo>
                    <a:lnTo>
                      <a:pt x="277550" y="139743"/>
                    </a:lnTo>
                    <a:lnTo>
                      <a:pt x="96680" y="21662"/>
                    </a:lnTo>
                    <a:cubicBezTo>
                      <a:pt x="88801" y="16505"/>
                      <a:pt x="80015" y="13927"/>
                      <a:pt x="71230" y="139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42" name="Google Shape;3242;p42"/>
            <p:cNvGrpSpPr/>
            <p:nvPr/>
          </p:nvGrpSpPr>
          <p:grpSpPr>
            <a:xfrm>
              <a:off x="6577430" y="4768084"/>
              <a:ext cx="292418" cy="206668"/>
              <a:chOff x="6577430" y="4768084"/>
              <a:chExt cx="292418" cy="206668"/>
            </a:xfrm>
          </p:grpSpPr>
          <p:sp>
            <p:nvSpPr>
              <p:cNvPr id="3243" name="Google Shape;3243;p42"/>
              <p:cNvSpPr/>
              <p:nvPr/>
            </p:nvSpPr>
            <p:spPr>
              <a:xfrm>
                <a:off x="6584468" y="4775126"/>
                <a:ext cx="278431" cy="192703"/>
              </a:xfrm>
              <a:custGeom>
                <a:avLst/>
                <a:gdLst/>
                <a:ahLst/>
                <a:cxnLst/>
                <a:rect l="l" t="t" r="r" b="b"/>
                <a:pathLst>
                  <a:path w="278431" h="192703" extrusionOk="0">
                    <a:moveTo>
                      <a:pt x="0" y="129580"/>
                    </a:moveTo>
                    <a:lnTo>
                      <a:pt x="184881" y="8873"/>
                    </a:lnTo>
                    <a:cubicBezTo>
                      <a:pt x="224608" y="-17102"/>
                      <a:pt x="275985" y="17754"/>
                      <a:pt x="266578" y="64260"/>
                    </a:cubicBezTo>
                    <a:lnTo>
                      <a:pt x="264573" y="74240"/>
                    </a:lnTo>
                    <a:cubicBezTo>
                      <a:pt x="261947" y="87180"/>
                      <a:pt x="264238" y="100645"/>
                      <a:pt x="270923" y="112009"/>
                    </a:cubicBezTo>
                    <a:lnTo>
                      <a:pt x="270923" y="112009"/>
                    </a:lnTo>
                    <a:cubicBezTo>
                      <a:pt x="291980" y="147676"/>
                      <a:pt x="266244" y="192703"/>
                      <a:pt x="224846" y="192703"/>
                    </a:cubicBezTo>
                    <a:lnTo>
                      <a:pt x="13895" y="192703"/>
                    </a:lnTo>
                    <a:lnTo>
                      <a:pt x="0" y="1296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4" name="Google Shape;3244;p42"/>
              <p:cNvSpPr/>
              <p:nvPr/>
            </p:nvSpPr>
            <p:spPr>
              <a:xfrm>
                <a:off x="6577430" y="4768084"/>
                <a:ext cx="292418" cy="206668"/>
              </a:xfrm>
              <a:custGeom>
                <a:avLst/>
                <a:gdLst/>
                <a:ahLst/>
                <a:cxnLst/>
                <a:rect l="l" t="t" r="r" b="b"/>
                <a:pathLst>
                  <a:path w="292418" h="206668" extrusionOk="0">
                    <a:moveTo>
                      <a:pt x="231837" y="206669"/>
                    </a:moveTo>
                    <a:lnTo>
                      <a:pt x="20885" y="206669"/>
                    </a:lnTo>
                    <a:cubicBezTo>
                      <a:pt x="17638" y="206669"/>
                      <a:pt x="14773" y="204377"/>
                      <a:pt x="14057" y="201178"/>
                    </a:cubicBezTo>
                    <a:lnTo>
                      <a:pt x="162" y="138102"/>
                    </a:lnTo>
                    <a:cubicBezTo>
                      <a:pt x="-458" y="135285"/>
                      <a:pt x="735" y="132372"/>
                      <a:pt x="3170" y="130749"/>
                    </a:cubicBezTo>
                    <a:lnTo>
                      <a:pt x="188051" y="10042"/>
                    </a:lnTo>
                    <a:cubicBezTo>
                      <a:pt x="208822" y="-3567"/>
                      <a:pt x="234511" y="-3328"/>
                      <a:pt x="255090" y="10662"/>
                    </a:cubicBezTo>
                    <a:cubicBezTo>
                      <a:pt x="275622" y="24605"/>
                      <a:pt x="285315" y="48336"/>
                      <a:pt x="280397" y="72687"/>
                    </a:cubicBezTo>
                    <a:lnTo>
                      <a:pt x="278391" y="82619"/>
                    </a:lnTo>
                    <a:cubicBezTo>
                      <a:pt x="276099" y="93887"/>
                      <a:pt x="278057" y="105586"/>
                      <a:pt x="283930" y="115470"/>
                    </a:cubicBezTo>
                    <a:cubicBezTo>
                      <a:pt x="295103" y="134426"/>
                      <a:pt x="295246" y="157106"/>
                      <a:pt x="284360" y="176205"/>
                    </a:cubicBezTo>
                    <a:cubicBezTo>
                      <a:pt x="273473" y="195305"/>
                      <a:pt x="253849" y="206669"/>
                      <a:pt x="231837" y="206669"/>
                    </a:cubicBezTo>
                    <a:close/>
                    <a:moveTo>
                      <a:pt x="26472" y="192726"/>
                    </a:moveTo>
                    <a:lnTo>
                      <a:pt x="231837" y="192726"/>
                    </a:lnTo>
                    <a:cubicBezTo>
                      <a:pt x="248739" y="192726"/>
                      <a:pt x="263876" y="183940"/>
                      <a:pt x="272232" y="169282"/>
                    </a:cubicBezTo>
                    <a:cubicBezTo>
                      <a:pt x="280635" y="154575"/>
                      <a:pt x="280492" y="137099"/>
                      <a:pt x="271897" y="122536"/>
                    </a:cubicBezTo>
                    <a:cubicBezTo>
                      <a:pt x="264305" y="109644"/>
                      <a:pt x="261775" y="94508"/>
                      <a:pt x="264688" y="79849"/>
                    </a:cubicBezTo>
                    <a:lnTo>
                      <a:pt x="266693" y="69918"/>
                    </a:lnTo>
                    <a:cubicBezTo>
                      <a:pt x="270465" y="51200"/>
                      <a:pt x="263016" y="32913"/>
                      <a:pt x="247212" y="22170"/>
                    </a:cubicBezTo>
                    <a:cubicBezTo>
                      <a:pt x="231407" y="11426"/>
                      <a:pt x="211639" y="11283"/>
                      <a:pt x="195643" y="21740"/>
                    </a:cubicBezTo>
                    <a:lnTo>
                      <a:pt x="14773" y="139821"/>
                    </a:lnTo>
                    <a:lnTo>
                      <a:pt x="26424" y="1927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45" name="Google Shape;3245;p42"/>
            <p:cNvGrpSpPr/>
            <p:nvPr/>
          </p:nvGrpSpPr>
          <p:grpSpPr>
            <a:xfrm>
              <a:off x="6452694" y="4867415"/>
              <a:ext cx="155555" cy="107337"/>
              <a:chOff x="6452694" y="4867415"/>
              <a:chExt cx="155555" cy="107337"/>
            </a:xfrm>
          </p:grpSpPr>
          <p:sp>
            <p:nvSpPr>
              <p:cNvPr id="3246" name="Google Shape;3246;p42"/>
              <p:cNvSpPr/>
              <p:nvPr/>
            </p:nvSpPr>
            <p:spPr>
              <a:xfrm>
                <a:off x="6459628" y="4874386"/>
                <a:ext cx="141769" cy="93395"/>
              </a:xfrm>
              <a:custGeom>
                <a:avLst/>
                <a:gdLst/>
                <a:ahLst/>
                <a:cxnLst/>
                <a:rect l="l" t="t" r="r" b="b"/>
                <a:pathLst>
                  <a:path w="141769" h="93395" extrusionOk="0">
                    <a:moveTo>
                      <a:pt x="72795" y="0"/>
                    </a:moveTo>
                    <a:lnTo>
                      <a:pt x="68975" y="0"/>
                    </a:lnTo>
                    <a:cubicBezTo>
                      <a:pt x="20701" y="0"/>
                      <a:pt x="-12579" y="48321"/>
                      <a:pt x="4562" y="93396"/>
                    </a:cubicBezTo>
                    <a:lnTo>
                      <a:pt x="137207" y="93396"/>
                    </a:lnTo>
                    <a:cubicBezTo>
                      <a:pt x="154349" y="48273"/>
                      <a:pt x="121068" y="0"/>
                      <a:pt x="727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7" name="Google Shape;3247;p42"/>
              <p:cNvSpPr/>
              <p:nvPr/>
            </p:nvSpPr>
            <p:spPr>
              <a:xfrm>
                <a:off x="6452694" y="4867415"/>
                <a:ext cx="155555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155555" h="107337" extrusionOk="0">
                    <a:moveTo>
                      <a:pt x="144141" y="107338"/>
                    </a:moveTo>
                    <a:lnTo>
                      <a:pt x="11497" y="107338"/>
                    </a:lnTo>
                    <a:cubicBezTo>
                      <a:pt x="8584" y="107338"/>
                      <a:pt x="6006" y="105571"/>
                      <a:pt x="4955" y="102850"/>
                    </a:cubicBezTo>
                    <a:cubicBezTo>
                      <a:pt x="-3926" y="79548"/>
                      <a:pt x="-727" y="53335"/>
                      <a:pt x="13407" y="32803"/>
                    </a:cubicBezTo>
                    <a:cubicBezTo>
                      <a:pt x="27540" y="12271"/>
                      <a:pt x="50937" y="0"/>
                      <a:pt x="75861" y="0"/>
                    </a:cubicBezTo>
                    <a:lnTo>
                      <a:pt x="79681" y="0"/>
                    </a:lnTo>
                    <a:cubicBezTo>
                      <a:pt x="104654" y="0"/>
                      <a:pt x="128003" y="12271"/>
                      <a:pt x="142136" y="32803"/>
                    </a:cubicBezTo>
                    <a:cubicBezTo>
                      <a:pt x="156317" y="53335"/>
                      <a:pt x="159469" y="79548"/>
                      <a:pt x="150587" y="102850"/>
                    </a:cubicBezTo>
                    <a:cubicBezTo>
                      <a:pt x="149537" y="105571"/>
                      <a:pt x="146959" y="107338"/>
                      <a:pt x="144046" y="107338"/>
                    </a:cubicBezTo>
                    <a:close/>
                    <a:moveTo>
                      <a:pt x="16463" y="93396"/>
                    </a:moveTo>
                    <a:lnTo>
                      <a:pt x="139128" y="93396"/>
                    </a:lnTo>
                    <a:cubicBezTo>
                      <a:pt x="144523" y="75394"/>
                      <a:pt x="141515" y="56391"/>
                      <a:pt x="130724" y="40682"/>
                    </a:cubicBezTo>
                    <a:cubicBezTo>
                      <a:pt x="118978" y="23683"/>
                      <a:pt x="100404" y="13895"/>
                      <a:pt x="79729" y="13895"/>
                    </a:cubicBezTo>
                    <a:lnTo>
                      <a:pt x="75909" y="13895"/>
                    </a:lnTo>
                    <a:cubicBezTo>
                      <a:pt x="55234" y="13895"/>
                      <a:pt x="36660" y="23635"/>
                      <a:pt x="24914" y="40682"/>
                    </a:cubicBezTo>
                    <a:cubicBezTo>
                      <a:pt x="14075" y="56391"/>
                      <a:pt x="11115" y="75347"/>
                      <a:pt x="16510" y="933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48" name="Google Shape;3248;p42"/>
            <p:cNvGrpSpPr/>
            <p:nvPr/>
          </p:nvGrpSpPr>
          <p:grpSpPr>
            <a:xfrm>
              <a:off x="6158793" y="4960810"/>
              <a:ext cx="743344" cy="163871"/>
              <a:chOff x="6158793" y="4960810"/>
              <a:chExt cx="743344" cy="163871"/>
            </a:xfrm>
          </p:grpSpPr>
          <p:grpSp>
            <p:nvGrpSpPr>
              <p:cNvPr id="3249" name="Google Shape;3249;p42"/>
              <p:cNvGrpSpPr/>
              <p:nvPr/>
            </p:nvGrpSpPr>
            <p:grpSpPr>
              <a:xfrm>
                <a:off x="6158793" y="4960810"/>
                <a:ext cx="743344" cy="163871"/>
                <a:chOff x="6158793" y="4960810"/>
                <a:chExt cx="743344" cy="163871"/>
              </a:xfrm>
            </p:grpSpPr>
            <p:sp>
              <p:nvSpPr>
                <p:cNvPr id="3250" name="Google Shape;3250;p42"/>
                <p:cNvSpPr/>
                <p:nvPr/>
              </p:nvSpPr>
              <p:spPr>
                <a:xfrm>
                  <a:off x="6165764" y="4967829"/>
                  <a:ext cx="729401" cy="14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401" h="149929" extrusionOk="0">
                      <a:moveTo>
                        <a:pt x="0" y="0"/>
                      </a:moveTo>
                      <a:lnTo>
                        <a:pt x="729402" y="0"/>
                      </a:lnTo>
                      <a:lnTo>
                        <a:pt x="729402" y="149930"/>
                      </a:lnTo>
                      <a:lnTo>
                        <a:pt x="0" y="1499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51" name="Google Shape;3251;p42"/>
                <p:cNvSpPr/>
                <p:nvPr/>
              </p:nvSpPr>
              <p:spPr>
                <a:xfrm>
                  <a:off x="6158793" y="4960810"/>
                  <a:ext cx="743344" cy="163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44" h="163871" extrusionOk="0">
                      <a:moveTo>
                        <a:pt x="736373" y="163872"/>
                      </a:moveTo>
                      <a:lnTo>
                        <a:pt x="6971" y="163872"/>
                      </a:lnTo>
                      <a:cubicBezTo>
                        <a:pt x="3104" y="163872"/>
                        <a:pt x="0" y="160768"/>
                        <a:pt x="0" y="156901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36373" y="0"/>
                      </a:lnTo>
                      <a:cubicBezTo>
                        <a:pt x="740241" y="0"/>
                        <a:pt x="743344" y="3104"/>
                        <a:pt x="743344" y="6971"/>
                      </a:cubicBezTo>
                      <a:lnTo>
                        <a:pt x="743344" y="156901"/>
                      </a:lnTo>
                      <a:cubicBezTo>
                        <a:pt x="743344" y="160768"/>
                        <a:pt x="740241" y="163872"/>
                        <a:pt x="736373" y="163872"/>
                      </a:cubicBezTo>
                      <a:close/>
                      <a:moveTo>
                        <a:pt x="13943" y="149930"/>
                      </a:moveTo>
                      <a:lnTo>
                        <a:pt x="729402" y="149930"/>
                      </a:lnTo>
                      <a:lnTo>
                        <a:pt x="729402" y="13942"/>
                      </a:lnTo>
                      <a:lnTo>
                        <a:pt x="13943" y="13942"/>
                      </a:lnTo>
                      <a:lnTo>
                        <a:pt x="13943" y="149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3252" name="Google Shape;3252;p42"/>
              <p:cNvSpPr/>
              <p:nvPr/>
            </p:nvSpPr>
            <p:spPr>
              <a:xfrm>
                <a:off x="6158805" y="4961729"/>
                <a:ext cx="162940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940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63" y="2041"/>
                    </a:lnTo>
                    <a:cubicBezTo>
                      <a:pt x="153785" y="-680"/>
                      <a:pt x="158178" y="-680"/>
                      <a:pt x="160899" y="2041"/>
                    </a:cubicBezTo>
                    <a:cubicBezTo>
                      <a:pt x="163621" y="4763"/>
                      <a:pt x="163621" y="9156"/>
                      <a:pt x="160899" y="11877"/>
                    </a:cubicBezTo>
                    <a:lnTo>
                      <a:pt x="11877" y="160900"/>
                    </a:lnTo>
                    <a:cubicBezTo>
                      <a:pt x="10540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3" name="Google Shape;3253;p42"/>
              <p:cNvSpPr/>
              <p:nvPr/>
            </p:nvSpPr>
            <p:spPr>
              <a:xfrm>
                <a:off x="6294935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4" name="Google Shape;3254;p42"/>
              <p:cNvSpPr/>
              <p:nvPr/>
            </p:nvSpPr>
            <p:spPr>
              <a:xfrm>
                <a:off x="6431017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5" name="Google Shape;3255;p42"/>
              <p:cNvSpPr/>
              <p:nvPr/>
            </p:nvSpPr>
            <p:spPr>
              <a:xfrm>
                <a:off x="6567100" y="4961729"/>
                <a:ext cx="162893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893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16" y="2041"/>
                    </a:lnTo>
                    <a:cubicBezTo>
                      <a:pt x="153737" y="-680"/>
                      <a:pt x="158130" y="-680"/>
                      <a:pt x="160852" y="2041"/>
                    </a:cubicBezTo>
                    <a:cubicBezTo>
                      <a:pt x="163574" y="4763"/>
                      <a:pt x="163574" y="9156"/>
                      <a:pt x="160852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6" name="Google Shape;3256;p42"/>
              <p:cNvSpPr/>
              <p:nvPr/>
            </p:nvSpPr>
            <p:spPr>
              <a:xfrm>
                <a:off x="6703182" y="4961729"/>
                <a:ext cx="162940" cy="162952"/>
              </a:xfrm>
              <a:custGeom>
                <a:avLst/>
                <a:gdLst/>
                <a:ahLst/>
                <a:cxnLst/>
                <a:rect l="l" t="t" r="r" b="b"/>
                <a:pathLst>
                  <a:path w="162940" h="162952" extrusionOk="0">
                    <a:moveTo>
                      <a:pt x="6959" y="162953"/>
                    </a:moveTo>
                    <a:cubicBezTo>
                      <a:pt x="5193" y="162953"/>
                      <a:pt x="3378" y="162284"/>
                      <a:pt x="2041" y="160900"/>
                    </a:cubicBezTo>
                    <a:cubicBezTo>
                      <a:pt x="-680" y="158178"/>
                      <a:pt x="-680" y="153785"/>
                      <a:pt x="2041" y="151064"/>
                    </a:cubicBezTo>
                    <a:lnTo>
                      <a:pt x="151064" y="2041"/>
                    </a:lnTo>
                    <a:cubicBezTo>
                      <a:pt x="153785" y="-680"/>
                      <a:pt x="158178" y="-680"/>
                      <a:pt x="160900" y="2041"/>
                    </a:cubicBezTo>
                    <a:cubicBezTo>
                      <a:pt x="163621" y="4763"/>
                      <a:pt x="163621" y="9156"/>
                      <a:pt x="160900" y="11877"/>
                    </a:cubicBezTo>
                    <a:lnTo>
                      <a:pt x="11877" y="160900"/>
                    </a:lnTo>
                    <a:cubicBezTo>
                      <a:pt x="10541" y="162284"/>
                      <a:pt x="8726" y="162953"/>
                      <a:pt x="6959" y="1629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257" name="Google Shape;3257;p42"/>
            <p:cNvSpPr/>
            <p:nvPr/>
          </p:nvSpPr>
          <p:spPr>
            <a:xfrm>
              <a:off x="6839264" y="5061762"/>
              <a:ext cx="62908" cy="62920"/>
            </a:xfrm>
            <a:custGeom>
              <a:avLst/>
              <a:gdLst/>
              <a:ahLst/>
              <a:cxnLst/>
              <a:rect l="l" t="t" r="r" b="b"/>
              <a:pathLst>
                <a:path w="62908" h="62920" extrusionOk="0">
                  <a:moveTo>
                    <a:pt x="6959" y="62920"/>
                  </a:moveTo>
                  <a:cubicBezTo>
                    <a:pt x="5193" y="62920"/>
                    <a:pt x="3378" y="62252"/>
                    <a:pt x="2041" y="60867"/>
                  </a:cubicBezTo>
                  <a:cubicBezTo>
                    <a:pt x="-680" y="58145"/>
                    <a:pt x="-680" y="53753"/>
                    <a:pt x="2041" y="51031"/>
                  </a:cubicBezTo>
                  <a:lnTo>
                    <a:pt x="51031" y="2041"/>
                  </a:lnTo>
                  <a:cubicBezTo>
                    <a:pt x="53753" y="-680"/>
                    <a:pt x="58145" y="-680"/>
                    <a:pt x="60867" y="2041"/>
                  </a:cubicBezTo>
                  <a:cubicBezTo>
                    <a:pt x="63589" y="4763"/>
                    <a:pt x="63589" y="9156"/>
                    <a:pt x="60867" y="11877"/>
                  </a:cubicBezTo>
                  <a:lnTo>
                    <a:pt x="11877" y="60819"/>
                  </a:lnTo>
                  <a:cubicBezTo>
                    <a:pt x="10541" y="62204"/>
                    <a:pt x="8726" y="62872"/>
                    <a:pt x="6959" y="62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6184589" y="5793981"/>
              <a:ext cx="134960" cy="134971"/>
            </a:xfrm>
            <a:custGeom>
              <a:avLst/>
              <a:gdLst/>
              <a:ahLst/>
              <a:cxnLst/>
              <a:rect l="l" t="t" r="r" b="b"/>
              <a:pathLst>
                <a:path w="134960" h="134971" extrusionOk="0">
                  <a:moveTo>
                    <a:pt x="128001" y="134972"/>
                  </a:moveTo>
                  <a:cubicBezTo>
                    <a:pt x="126234" y="134972"/>
                    <a:pt x="124420" y="134304"/>
                    <a:pt x="123083" y="132919"/>
                  </a:cubicBezTo>
                  <a:lnTo>
                    <a:pt x="2041" y="11877"/>
                  </a:lnTo>
                  <a:cubicBezTo>
                    <a:pt x="-680" y="9155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132919" y="123083"/>
                  </a:lnTo>
                  <a:cubicBezTo>
                    <a:pt x="135641" y="125805"/>
                    <a:pt x="135641" y="130197"/>
                    <a:pt x="132919" y="132919"/>
                  </a:cubicBezTo>
                  <a:cubicBezTo>
                    <a:pt x="131534" y="134256"/>
                    <a:pt x="129768" y="134972"/>
                    <a:pt x="128001" y="1349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6184636" y="5594155"/>
              <a:ext cx="334786" cy="334798"/>
            </a:xfrm>
            <a:custGeom>
              <a:avLst/>
              <a:gdLst/>
              <a:ahLst/>
              <a:cxnLst/>
              <a:rect l="l" t="t" r="r" b="b"/>
              <a:pathLst>
                <a:path w="334786" h="334798" extrusionOk="0">
                  <a:moveTo>
                    <a:pt x="327827" y="334798"/>
                  </a:moveTo>
                  <a:cubicBezTo>
                    <a:pt x="326061" y="334798"/>
                    <a:pt x="324246" y="334130"/>
                    <a:pt x="322909" y="332745"/>
                  </a:cubicBezTo>
                  <a:lnTo>
                    <a:pt x="2041" y="11877"/>
                  </a:lnTo>
                  <a:cubicBezTo>
                    <a:pt x="-680" y="9155"/>
                    <a:pt x="-680" y="4762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332745" y="322909"/>
                  </a:lnTo>
                  <a:cubicBezTo>
                    <a:pt x="335467" y="325631"/>
                    <a:pt x="335467" y="330023"/>
                    <a:pt x="332745" y="332745"/>
                  </a:cubicBezTo>
                  <a:cubicBezTo>
                    <a:pt x="331408" y="334082"/>
                    <a:pt x="329594" y="334798"/>
                    <a:pt x="327827" y="334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6184636" y="5394280"/>
              <a:ext cx="534660" cy="534672"/>
            </a:xfrm>
            <a:custGeom>
              <a:avLst/>
              <a:gdLst/>
              <a:ahLst/>
              <a:cxnLst/>
              <a:rect l="l" t="t" r="r" b="b"/>
              <a:pathLst>
                <a:path w="534660" h="534672" extrusionOk="0">
                  <a:moveTo>
                    <a:pt x="527701" y="534672"/>
                  </a:moveTo>
                  <a:cubicBezTo>
                    <a:pt x="525935" y="534672"/>
                    <a:pt x="524120" y="534004"/>
                    <a:pt x="522783" y="532619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532619" y="522783"/>
                  </a:lnTo>
                  <a:cubicBezTo>
                    <a:pt x="535341" y="525505"/>
                    <a:pt x="535341" y="529898"/>
                    <a:pt x="532619" y="532619"/>
                  </a:cubicBezTo>
                  <a:cubicBezTo>
                    <a:pt x="531235" y="533957"/>
                    <a:pt x="529468" y="534672"/>
                    <a:pt x="527701" y="534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6184589" y="5194406"/>
              <a:ext cx="691752" cy="691764"/>
            </a:xfrm>
            <a:custGeom>
              <a:avLst/>
              <a:gdLst/>
              <a:ahLst/>
              <a:cxnLst/>
              <a:rect l="l" t="t" r="r" b="b"/>
              <a:pathLst>
                <a:path w="691752" h="691764" extrusionOk="0">
                  <a:moveTo>
                    <a:pt x="684793" y="691764"/>
                  </a:moveTo>
                  <a:cubicBezTo>
                    <a:pt x="683026" y="691764"/>
                    <a:pt x="681212" y="691096"/>
                    <a:pt x="679875" y="689711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689711" y="679875"/>
                  </a:lnTo>
                  <a:cubicBezTo>
                    <a:pt x="692433" y="682596"/>
                    <a:pt x="692433" y="686989"/>
                    <a:pt x="689711" y="689711"/>
                  </a:cubicBezTo>
                  <a:cubicBezTo>
                    <a:pt x="688374" y="691096"/>
                    <a:pt x="686560" y="691764"/>
                    <a:pt x="684793" y="691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6303482" y="5113425"/>
              <a:ext cx="572859" cy="572871"/>
            </a:xfrm>
            <a:custGeom>
              <a:avLst/>
              <a:gdLst/>
              <a:ahLst/>
              <a:cxnLst/>
              <a:rect l="l" t="t" r="r" b="b"/>
              <a:pathLst>
                <a:path w="572859" h="572871" extrusionOk="0">
                  <a:moveTo>
                    <a:pt x="565900" y="572871"/>
                  </a:moveTo>
                  <a:cubicBezTo>
                    <a:pt x="564133" y="572871"/>
                    <a:pt x="562319" y="572203"/>
                    <a:pt x="560982" y="570818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570818" y="560982"/>
                  </a:lnTo>
                  <a:cubicBezTo>
                    <a:pt x="573540" y="563703"/>
                    <a:pt x="573540" y="568096"/>
                    <a:pt x="570818" y="570818"/>
                  </a:cubicBezTo>
                  <a:cubicBezTo>
                    <a:pt x="569481" y="572203"/>
                    <a:pt x="567667" y="572871"/>
                    <a:pt x="565900" y="57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6503356" y="5113473"/>
              <a:ext cx="372985" cy="372997"/>
            </a:xfrm>
            <a:custGeom>
              <a:avLst/>
              <a:gdLst/>
              <a:ahLst/>
              <a:cxnLst/>
              <a:rect l="l" t="t" r="r" b="b"/>
              <a:pathLst>
                <a:path w="372985" h="372997" extrusionOk="0">
                  <a:moveTo>
                    <a:pt x="366026" y="372997"/>
                  </a:moveTo>
                  <a:cubicBezTo>
                    <a:pt x="364259" y="372997"/>
                    <a:pt x="362445" y="372329"/>
                    <a:pt x="361108" y="370944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370944" y="361108"/>
                  </a:lnTo>
                  <a:cubicBezTo>
                    <a:pt x="373666" y="363829"/>
                    <a:pt x="373666" y="368222"/>
                    <a:pt x="370944" y="370944"/>
                  </a:cubicBezTo>
                  <a:cubicBezTo>
                    <a:pt x="369607" y="372329"/>
                    <a:pt x="367793" y="372997"/>
                    <a:pt x="366026" y="3729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6703182" y="5113425"/>
              <a:ext cx="173159" cy="173170"/>
            </a:xfrm>
            <a:custGeom>
              <a:avLst/>
              <a:gdLst/>
              <a:ahLst/>
              <a:cxnLst/>
              <a:rect l="l" t="t" r="r" b="b"/>
              <a:pathLst>
                <a:path w="173159" h="173170" extrusionOk="0">
                  <a:moveTo>
                    <a:pt x="166200" y="173171"/>
                  </a:moveTo>
                  <a:cubicBezTo>
                    <a:pt x="164433" y="173171"/>
                    <a:pt x="162619" y="172502"/>
                    <a:pt x="161282" y="171118"/>
                  </a:cubicBezTo>
                  <a:lnTo>
                    <a:pt x="2041" y="11877"/>
                  </a:lnTo>
                  <a:cubicBezTo>
                    <a:pt x="-680" y="9156"/>
                    <a:pt x="-680" y="4763"/>
                    <a:pt x="2041" y="2041"/>
                  </a:cubicBezTo>
                  <a:cubicBezTo>
                    <a:pt x="4763" y="-680"/>
                    <a:pt x="9156" y="-680"/>
                    <a:pt x="11877" y="2041"/>
                  </a:cubicBezTo>
                  <a:lnTo>
                    <a:pt x="171118" y="161281"/>
                  </a:lnTo>
                  <a:cubicBezTo>
                    <a:pt x="173840" y="164003"/>
                    <a:pt x="173840" y="168396"/>
                    <a:pt x="171118" y="171118"/>
                  </a:cubicBezTo>
                  <a:cubicBezTo>
                    <a:pt x="169781" y="172502"/>
                    <a:pt x="167966" y="173171"/>
                    <a:pt x="166200" y="173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65" name="Google Shape;3265;p42"/>
            <p:cNvGrpSpPr/>
            <p:nvPr/>
          </p:nvGrpSpPr>
          <p:grpSpPr>
            <a:xfrm>
              <a:off x="6457219" y="4960858"/>
              <a:ext cx="146587" cy="968094"/>
              <a:chOff x="6457219" y="4960858"/>
              <a:chExt cx="146587" cy="968094"/>
            </a:xfrm>
          </p:grpSpPr>
          <p:sp>
            <p:nvSpPr>
              <p:cNvPr id="3266" name="Google Shape;3266;p42"/>
              <p:cNvSpPr/>
              <p:nvPr/>
            </p:nvSpPr>
            <p:spPr>
              <a:xfrm>
                <a:off x="6464143" y="4967829"/>
                <a:ext cx="132644" cy="954152"/>
              </a:xfrm>
              <a:custGeom>
                <a:avLst/>
                <a:gdLst/>
                <a:ahLst/>
                <a:cxnLst/>
                <a:rect l="l" t="t" r="r" b="b"/>
                <a:pathLst>
                  <a:path w="132644" h="954152" extrusionOk="0">
                    <a:moveTo>
                      <a:pt x="0" y="0"/>
                    </a:moveTo>
                    <a:lnTo>
                      <a:pt x="132645" y="0"/>
                    </a:lnTo>
                    <a:lnTo>
                      <a:pt x="132645" y="954153"/>
                    </a:lnTo>
                    <a:lnTo>
                      <a:pt x="0" y="9541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7" name="Google Shape;3267;p42"/>
              <p:cNvSpPr/>
              <p:nvPr/>
            </p:nvSpPr>
            <p:spPr>
              <a:xfrm>
                <a:off x="6457219" y="4960858"/>
                <a:ext cx="146587" cy="968094"/>
              </a:xfrm>
              <a:custGeom>
                <a:avLst/>
                <a:gdLst/>
                <a:ahLst/>
                <a:cxnLst/>
                <a:rect l="l" t="t" r="r" b="b"/>
                <a:pathLst>
                  <a:path w="146587" h="968094" extrusionOk="0">
                    <a:moveTo>
                      <a:pt x="139616" y="968095"/>
                    </a:moveTo>
                    <a:lnTo>
                      <a:pt x="6971" y="968095"/>
                    </a:lnTo>
                    <a:cubicBezTo>
                      <a:pt x="3104" y="968095"/>
                      <a:pt x="0" y="964992"/>
                      <a:pt x="0" y="961124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139616" y="0"/>
                    </a:lnTo>
                    <a:cubicBezTo>
                      <a:pt x="143483" y="0"/>
                      <a:pt x="146587" y="3103"/>
                      <a:pt x="146587" y="6971"/>
                    </a:cubicBezTo>
                    <a:lnTo>
                      <a:pt x="146587" y="961124"/>
                    </a:lnTo>
                    <a:cubicBezTo>
                      <a:pt x="146587" y="964992"/>
                      <a:pt x="143483" y="968095"/>
                      <a:pt x="139616" y="968095"/>
                    </a:cubicBezTo>
                    <a:close/>
                    <a:moveTo>
                      <a:pt x="13943" y="954153"/>
                    </a:moveTo>
                    <a:lnTo>
                      <a:pt x="132645" y="954153"/>
                    </a:lnTo>
                    <a:lnTo>
                      <a:pt x="132645" y="13942"/>
                    </a:lnTo>
                    <a:lnTo>
                      <a:pt x="13943" y="13942"/>
                    </a:lnTo>
                    <a:lnTo>
                      <a:pt x="13943" y="954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68" name="Google Shape;3268;p42"/>
          <p:cNvSpPr/>
          <p:nvPr/>
        </p:nvSpPr>
        <p:spPr>
          <a:xfrm rot="-2700000">
            <a:off x="815015" y="228935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69" name="Google Shape;3269;p42"/>
          <p:cNvSpPr/>
          <p:nvPr/>
        </p:nvSpPr>
        <p:spPr>
          <a:xfrm rot="-2700000">
            <a:off x="1302645" y="1772452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0" name="Google Shape;3270;p42"/>
          <p:cNvSpPr/>
          <p:nvPr/>
        </p:nvSpPr>
        <p:spPr>
          <a:xfrm rot="-2700000">
            <a:off x="961332" y="1635202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1" name="Google Shape;3271;p42"/>
          <p:cNvSpPr/>
          <p:nvPr/>
        </p:nvSpPr>
        <p:spPr>
          <a:xfrm rot="-2700000">
            <a:off x="1210957" y="1402852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2" name="Google Shape;3272;p42"/>
          <p:cNvSpPr/>
          <p:nvPr/>
        </p:nvSpPr>
        <p:spPr>
          <a:xfrm rot="-2700000">
            <a:off x="8102540" y="31937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3" name="Google Shape;3273;p42"/>
          <p:cNvSpPr/>
          <p:nvPr/>
        </p:nvSpPr>
        <p:spPr>
          <a:xfrm>
            <a:off x="4401900" y="4145538"/>
            <a:ext cx="340200" cy="340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44"/>
          <p:cNvSpPr txBox="1"/>
          <p:nvPr>
            <p:ph type="subTitle" idx="1"/>
          </p:nvPr>
        </p:nvSpPr>
        <p:spPr>
          <a:xfrm>
            <a:off x="1748187" y="3041043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Tuần 3 +4</a:t>
            </a:r>
            <a:endParaRPr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grpSp>
        <p:nvGrpSpPr>
          <p:cNvPr id="3287" name="Google Shape;3287;p44"/>
          <p:cNvGrpSpPr/>
          <p:nvPr/>
        </p:nvGrpSpPr>
        <p:grpSpPr>
          <a:xfrm>
            <a:off x="7117002" y="3175380"/>
            <a:ext cx="1197336" cy="1641767"/>
            <a:chOff x="4165911" y="4808827"/>
            <a:chExt cx="816904" cy="1120125"/>
          </a:xfrm>
        </p:grpSpPr>
        <p:grpSp>
          <p:nvGrpSpPr>
            <p:cNvPr id="3288" name="Google Shape;3288;p44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3289" name="Google Shape;3289;p44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0" name="Google Shape;3290;p44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291" name="Google Shape;3291;p44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296" name="Google Shape;3296;p44"/>
          <p:cNvGrpSpPr/>
          <p:nvPr/>
        </p:nvGrpSpPr>
        <p:grpSpPr>
          <a:xfrm>
            <a:off x="677252" y="3175380"/>
            <a:ext cx="1197336" cy="1641767"/>
            <a:chOff x="4165911" y="4808827"/>
            <a:chExt cx="816904" cy="1120125"/>
          </a:xfrm>
        </p:grpSpPr>
        <p:grpSp>
          <p:nvGrpSpPr>
            <p:cNvPr id="3297" name="Google Shape;3297;p44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3298" name="Google Shape;3298;p44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9" name="Google Shape;3299;p44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300" name="Google Shape;3300;p44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05" name="Google Shape;3305;p44"/>
          <p:cNvGrpSpPr/>
          <p:nvPr/>
        </p:nvGrpSpPr>
        <p:grpSpPr>
          <a:xfrm>
            <a:off x="552980" y="1240134"/>
            <a:ext cx="1331605" cy="1331605"/>
            <a:chOff x="3895109" y="2278369"/>
            <a:chExt cx="1093451" cy="1093451"/>
          </a:xfrm>
        </p:grpSpPr>
        <p:sp>
          <p:nvSpPr>
            <p:cNvPr id="3306" name="Google Shape;3306;p44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7" name="Google Shape;3307;p44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308" name="Google Shape;3308;p44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9" name="Google Shape;3309;p44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0" name="Google Shape;3310;p44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1" name="Google Shape;3311;p44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2" name="Google Shape;3312;p44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3" name="Google Shape;3313;p44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4" name="Google Shape;3314;p44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5" name="Google Shape;3315;p44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6" name="Google Shape;3316;p44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7" name="Google Shape;3317;p44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8" name="Google Shape;3318;p44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9" name="Google Shape;3319;p44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0" name="Google Shape;3320;p44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1" name="Google Shape;3321;p44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2" name="Google Shape;3322;p44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3" name="Google Shape;3323;p44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4" name="Google Shape;3324;p44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5" name="Google Shape;3325;p44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6" name="Google Shape;3326;p44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7" name="Google Shape;3327;p44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8" name="Google Shape;3328;p44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9" name="Google Shape;3329;p44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0" name="Google Shape;3330;p44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1" name="Google Shape;3331;p44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2" name="Google Shape;3332;p44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3" name="Google Shape;3333;p44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4" name="Google Shape;3334;p44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5" name="Google Shape;3335;p44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6" name="Google Shape;3336;p44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7" name="Google Shape;3337;p44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8" name="Google Shape;3338;p44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9" name="Google Shape;3339;p44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0" name="Google Shape;3340;p44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1" name="Google Shape;3341;p44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2" name="Google Shape;3342;p44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3" name="Google Shape;3343;p44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4" name="Google Shape;3344;p44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5" name="Google Shape;3345;p44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6" name="Google Shape;3346;p44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7" name="Google Shape;3347;p44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8" name="Google Shape;3348;p44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9" name="Google Shape;3349;p44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0" name="Google Shape;3350;p44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1" name="Google Shape;3351;p44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2" name="Google Shape;3352;p44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3" name="Google Shape;3353;p44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4" name="Google Shape;3354;p44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5" name="Google Shape;3355;p44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6" name="Google Shape;3356;p44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7" name="Google Shape;3357;p44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8" name="Google Shape;3358;p44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9" name="Google Shape;3359;p44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0" name="Google Shape;3360;p44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1" name="Google Shape;3361;p44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2" name="Google Shape;3362;p44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3" name="Google Shape;3363;p44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4" name="Google Shape;3364;p44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5" name="Google Shape;3365;p44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6" name="Google Shape;3366;p44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7" name="Google Shape;3367;p44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8" name="Google Shape;3368;p44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9" name="Google Shape;3369;p44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0" name="Google Shape;3370;p44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1" name="Google Shape;3371;p44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2" name="Google Shape;3372;p44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3" name="Google Shape;3373;p44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4" name="Google Shape;3374;p44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5" name="Google Shape;3375;p44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6" name="Google Shape;3376;p44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7" name="Google Shape;3377;p44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8" name="Google Shape;3378;p44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9" name="Google Shape;3379;p44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0" name="Google Shape;3380;p44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1" name="Google Shape;3381;p44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2" name="Google Shape;3382;p44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3" name="Google Shape;3383;p44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4" name="Google Shape;3384;p44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5" name="Google Shape;3385;p44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6" name="Google Shape;3386;p44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7" name="Google Shape;3387;p44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388" name="Google Shape;3388;p44"/>
          <p:cNvGrpSpPr/>
          <p:nvPr/>
        </p:nvGrpSpPr>
        <p:grpSpPr>
          <a:xfrm>
            <a:off x="7049880" y="1240134"/>
            <a:ext cx="1331605" cy="1331605"/>
            <a:chOff x="3895109" y="2278369"/>
            <a:chExt cx="1093451" cy="1093451"/>
          </a:xfrm>
        </p:grpSpPr>
        <p:sp>
          <p:nvSpPr>
            <p:cNvPr id="3389" name="Google Shape;3389;p44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90" name="Google Shape;3390;p44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391" name="Google Shape;3391;p44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2" name="Google Shape;3392;p44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3" name="Google Shape;3393;p44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4" name="Google Shape;3394;p44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5" name="Google Shape;3395;p44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6" name="Google Shape;3396;p44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7" name="Google Shape;3397;p44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8" name="Google Shape;3398;p44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9" name="Google Shape;3399;p44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0" name="Google Shape;3400;p44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1" name="Google Shape;3401;p44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2" name="Google Shape;3402;p44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3" name="Google Shape;3403;p44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4" name="Google Shape;3404;p44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5" name="Google Shape;3405;p44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6" name="Google Shape;3406;p44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7" name="Google Shape;3407;p44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8" name="Google Shape;3408;p44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9" name="Google Shape;3409;p44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0" name="Google Shape;3410;p44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1" name="Google Shape;3411;p44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2" name="Google Shape;3412;p44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3" name="Google Shape;3413;p44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4" name="Google Shape;3414;p44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5" name="Google Shape;3415;p44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6" name="Google Shape;3416;p44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7" name="Google Shape;3417;p44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8" name="Google Shape;3418;p44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9" name="Google Shape;3419;p44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0" name="Google Shape;3420;p44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1" name="Google Shape;3421;p44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2" name="Google Shape;3422;p44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3" name="Google Shape;3423;p44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4" name="Google Shape;3424;p44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5" name="Google Shape;3425;p44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6" name="Google Shape;3426;p44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7" name="Google Shape;3427;p44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8" name="Google Shape;3428;p44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9" name="Google Shape;3429;p44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0" name="Google Shape;3430;p44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1" name="Google Shape;3431;p44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2" name="Google Shape;3432;p44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3" name="Google Shape;3433;p44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4" name="Google Shape;3434;p44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5" name="Google Shape;3435;p44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6" name="Google Shape;3436;p44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7" name="Google Shape;3437;p44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8" name="Google Shape;3438;p44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9" name="Google Shape;3439;p44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0" name="Google Shape;3440;p44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1" name="Google Shape;3441;p44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2" name="Google Shape;3442;p44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3" name="Google Shape;3443;p44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4" name="Google Shape;3444;p44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5" name="Google Shape;3445;p44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6" name="Google Shape;3446;p44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7" name="Google Shape;3447;p44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8" name="Google Shape;3448;p44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9" name="Google Shape;3449;p44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0" name="Google Shape;3450;p44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1" name="Google Shape;3451;p44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2" name="Google Shape;3452;p44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3" name="Google Shape;3453;p44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4" name="Google Shape;3454;p44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5" name="Google Shape;3455;p44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6" name="Google Shape;3456;p44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7" name="Google Shape;3457;p44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8" name="Google Shape;3458;p44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9" name="Google Shape;3459;p44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0" name="Google Shape;3460;p44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1" name="Google Shape;3461;p44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2" name="Google Shape;3462;p44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3" name="Google Shape;3463;p44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4" name="Google Shape;3464;p44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5" name="Google Shape;3465;p44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6" name="Google Shape;3466;p44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7" name="Google Shape;3467;p44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8" name="Google Shape;3468;p44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9" name="Google Shape;3469;p44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70" name="Google Shape;3470;p44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3471" name="Google Shape;3471;p44"/>
          <p:cNvCxnSpPr/>
          <p:nvPr/>
        </p:nvCxnSpPr>
        <p:spPr>
          <a:xfrm>
            <a:off x="4571950" y="4231250"/>
            <a:ext cx="0" cy="5859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2" name="Google Shape;3472;p44"/>
          <p:cNvSpPr/>
          <p:nvPr/>
        </p:nvSpPr>
        <p:spPr>
          <a:xfrm>
            <a:off x="4327374" y="4050425"/>
            <a:ext cx="458400" cy="4821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3" name="Google Shape;3473;p44"/>
          <p:cNvSpPr/>
          <p:nvPr/>
        </p:nvSpPr>
        <p:spPr>
          <a:xfrm rot="-2700000">
            <a:off x="1388565" y="28326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4" name="Google Shape;3474;p44"/>
          <p:cNvSpPr/>
          <p:nvPr/>
        </p:nvSpPr>
        <p:spPr>
          <a:xfrm rot="-2700000">
            <a:off x="981770" y="27447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5" name="Google Shape;3475;p44"/>
          <p:cNvSpPr/>
          <p:nvPr/>
        </p:nvSpPr>
        <p:spPr>
          <a:xfrm rot="-2700000">
            <a:off x="1227620" y="263104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6" name="Google Shape;3476;p44"/>
          <p:cNvSpPr/>
          <p:nvPr/>
        </p:nvSpPr>
        <p:spPr>
          <a:xfrm rot="-2700000">
            <a:off x="7267840" y="366245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7" name="Google Shape;3477;p44"/>
          <p:cNvSpPr/>
          <p:nvPr/>
        </p:nvSpPr>
        <p:spPr>
          <a:xfrm rot="-2700000">
            <a:off x="7868395" y="2591765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8" name="Google Shape;3478;p44"/>
          <p:cNvSpPr/>
          <p:nvPr/>
        </p:nvSpPr>
        <p:spPr>
          <a:xfrm rot="-2700000">
            <a:off x="7667370" y="2815640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9" name="Google Shape;3479;p44"/>
          <p:cNvSpPr txBox="1"/>
          <p:nvPr>
            <p:ph type="title"/>
          </p:nvPr>
        </p:nvSpPr>
        <p:spPr>
          <a:xfrm>
            <a:off x="66500" y="3116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Giai đoạn làm sản phẩm</a:t>
            </a:r>
            <a:endParaRPr b="1" i="1"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480" name="Google Shape;3480;p44"/>
          <p:cNvSpPr txBox="1"/>
          <p:nvPr>
            <p:ph type="subTitle" idx="3"/>
          </p:nvPr>
        </p:nvSpPr>
        <p:spPr>
          <a:xfrm>
            <a:off x="4848238" y="3041043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Tuần 5</a:t>
            </a:r>
            <a:r>
              <a:rPr lang="en-GB"/>
              <a:t> </a:t>
            </a:r>
            <a:endParaRPr lang="en-GB"/>
          </a:p>
        </p:txBody>
      </p:sp>
      <p:sp>
        <p:nvSpPr>
          <p:cNvPr id="3481" name="Google Shape;3481;p44"/>
          <p:cNvSpPr txBox="1"/>
          <p:nvPr>
            <p:ph type="subTitle" idx="4"/>
          </p:nvPr>
        </p:nvSpPr>
        <p:spPr>
          <a:xfrm>
            <a:off x="4681692" y="3392775"/>
            <a:ext cx="2547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Thuyết trình</a:t>
            </a:r>
            <a:endParaRPr sz="1800"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</p:txBody>
      </p:sp>
      <p:sp>
        <p:nvSpPr>
          <p:cNvPr id="3482" name="Google Shape;3482;p44"/>
          <p:cNvSpPr txBox="1"/>
          <p:nvPr>
            <p:ph type="subTitle" idx="5"/>
          </p:nvPr>
        </p:nvSpPr>
        <p:spPr>
          <a:xfrm>
            <a:off x="1643373" y="1620400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 </a:t>
            </a:r>
            <a:r>
              <a:rPr lang="en-GB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Tuần 1</a:t>
            </a:r>
            <a:endParaRPr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sp>
        <p:nvSpPr>
          <p:cNvPr id="3483" name="Google Shape;3483;p44"/>
          <p:cNvSpPr txBox="1"/>
          <p:nvPr>
            <p:ph type="subTitle" idx="6"/>
          </p:nvPr>
        </p:nvSpPr>
        <p:spPr>
          <a:xfrm>
            <a:off x="1748185" y="1972126"/>
            <a:ext cx="2547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Bắt đầu lên những ý tưởng đầu tiên </a:t>
            </a:r>
            <a:endParaRPr sz="1800"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</p:txBody>
      </p:sp>
      <p:sp>
        <p:nvSpPr>
          <p:cNvPr id="3484" name="Google Shape;3484;p44"/>
          <p:cNvSpPr txBox="1"/>
          <p:nvPr>
            <p:ph type="subTitle" idx="7"/>
          </p:nvPr>
        </p:nvSpPr>
        <p:spPr>
          <a:xfrm>
            <a:off x="4848248" y="1620400"/>
            <a:ext cx="2547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Tuần 2 </a:t>
            </a:r>
            <a:endParaRPr lang="en-GB"/>
          </a:p>
        </p:txBody>
      </p:sp>
      <p:sp>
        <p:nvSpPr>
          <p:cNvPr id="3485" name="Google Shape;3485;p44"/>
          <p:cNvSpPr txBox="1"/>
          <p:nvPr>
            <p:ph type="subTitle" idx="8"/>
          </p:nvPr>
        </p:nvSpPr>
        <p:spPr>
          <a:xfrm>
            <a:off x="4848255" y="1972126"/>
            <a:ext cx="2547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Chọn web tham khảo-bố cục nội dung</a:t>
            </a:r>
            <a:endParaRPr sz="1800"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486" name="Google Shape;3486;p44"/>
          <p:cNvSpPr txBox="1"/>
          <p:nvPr>
            <p:ph type="subTitle" idx="2"/>
          </p:nvPr>
        </p:nvSpPr>
        <p:spPr>
          <a:xfrm>
            <a:off x="1700535" y="3392775"/>
            <a:ext cx="2547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mo Medium" panose="020B0604020202020204"/>
                <a:ea typeface="Arimo Medium" panose="020B0604020202020204"/>
                <a:cs typeface="Arimo Medium" panose="020B0604020202020204"/>
                <a:sym typeface="Arimo Medium" panose="020B0604020202020204"/>
              </a:rPr>
              <a:t>Làm vscode + chỉnh sửa</a:t>
            </a:r>
            <a:endParaRPr sz="1800">
              <a:latin typeface="Arimo Medium" panose="020B0604020202020204"/>
              <a:ea typeface="Arimo Medium" panose="020B0604020202020204"/>
              <a:cs typeface="Arimo Medium" panose="020B0604020202020204"/>
              <a:sym typeface="Arimo Medium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45"/>
          <p:cNvSpPr txBox="1"/>
          <p:nvPr>
            <p:ph type="title"/>
          </p:nvPr>
        </p:nvSpPr>
        <p:spPr>
          <a:xfrm flipH="1">
            <a:off x="2338844" y="1097063"/>
            <a:ext cx="4097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Phần 3</a:t>
            </a:r>
            <a:endParaRPr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492" name="Google Shape;3492;p45"/>
          <p:cNvSpPr txBox="1"/>
          <p:nvPr>
            <p:ph type="subTitle" idx="1"/>
          </p:nvPr>
        </p:nvSpPr>
        <p:spPr>
          <a:xfrm flipH="1">
            <a:off x="2225500" y="2132738"/>
            <a:ext cx="40971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i="1">
                <a:latin typeface="Arimo SemiBold" panose="020B0604020202020204"/>
                <a:ea typeface="Arimo SemiBold" panose="020B0604020202020204"/>
                <a:cs typeface="Arimo SemiBold" panose="020B0604020202020204"/>
                <a:sym typeface="Arimo SemiBold" panose="020B0604020202020204"/>
              </a:rPr>
              <a:t>DEMO SẢN PHẨM</a:t>
            </a:r>
            <a:endParaRPr sz="2500" i="1">
              <a:latin typeface="Arimo SemiBold" panose="020B0604020202020204"/>
              <a:ea typeface="Arimo SemiBold" panose="020B0604020202020204"/>
              <a:cs typeface="Arimo SemiBold" panose="020B0604020202020204"/>
              <a:sym typeface="Arimo SemiBold" panose="020B0604020202020204"/>
            </a:endParaRPr>
          </a:p>
        </p:txBody>
      </p:sp>
      <p:grpSp>
        <p:nvGrpSpPr>
          <p:cNvPr id="3493" name="Google Shape;3493;p45"/>
          <p:cNvGrpSpPr/>
          <p:nvPr/>
        </p:nvGrpSpPr>
        <p:grpSpPr>
          <a:xfrm rot="10800000" flipH="1">
            <a:off x="2766840" y="3842875"/>
            <a:ext cx="3610264" cy="1058600"/>
            <a:chOff x="2766840" y="211875"/>
            <a:chExt cx="3610264" cy="1058600"/>
          </a:xfrm>
        </p:grpSpPr>
        <p:grpSp>
          <p:nvGrpSpPr>
            <p:cNvPr id="3494" name="Google Shape;3494;p45"/>
            <p:cNvGrpSpPr/>
            <p:nvPr/>
          </p:nvGrpSpPr>
          <p:grpSpPr>
            <a:xfrm>
              <a:off x="2766840" y="221320"/>
              <a:ext cx="3610264" cy="881012"/>
              <a:chOff x="3850872" y="814917"/>
              <a:chExt cx="3610264" cy="1472279"/>
            </a:xfrm>
          </p:grpSpPr>
          <p:sp>
            <p:nvSpPr>
              <p:cNvPr id="3495" name="Google Shape;3495;p45"/>
              <p:cNvSpPr/>
              <p:nvPr/>
            </p:nvSpPr>
            <p:spPr>
              <a:xfrm>
                <a:off x="3850872" y="814917"/>
                <a:ext cx="1387727" cy="460303"/>
              </a:xfrm>
              <a:custGeom>
                <a:avLst/>
                <a:gdLst/>
                <a:ahLst/>
                <a:cxnLst/>
                <a:rect l="l" t="t" r="r" b="b"/>
                <a:pathLst>
                  <a:path w="1387727" h="460303" extrusionOk="0">
                    <a:moveTo>
                      <a:pt x="6982" y="460303"/>
                    </a:moveTo>
                    <a:cubicBezTo>
                      <a:pt x="4021" y="460303"/>
                      <a:pt x="1300" y="458441"/>
                      <a:pt x="345" y="455481"/>
                    </a:cubicBezTo>
                    <a:cubicBezTo>
                      <a:pt x="-849" y="451804"/>
                      <a:pt x="1156" y="447889"/>
                      <a:pt x="4833" y="446695"/>
                    </a:cubicBezTo>
                    <a:lnTo>
                      <a:pt x="1378597" y="345"/>
                    </a:lnTo>
                    <a:cubicBezTo>
                      <a:pt x="1382226" y="-849"/>
                      <a:pt x="1386189" y="1156"/>
                      <a:pt x="1387383" y="4833"/>
                    </a:cubicBezTo>
                    <a:cubicBezTo>
                      <a:pt x="1388577" y="8510"/>
                      <a:pt x="1386571" y="12425"/>
                      <a:pt x="1382894" y="13619"/>
                    </a:cubicBezTo>
                    <a:lnTo>
                      <a:pt x="9130" y="459969"/>
                    </a:lnTo>
                    <a:cubicBezTo>
                      <a:pt x="8414" y="460208"/>
                      <a:pt x="7698" y="460303"/>
                      <a:pt x="6982" y="46030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6" name="Google Shape;3496;p45"/>
              <p:cNvSpPr/>
              <p:nvPr/>
            </p:nvSpPr>
            <p:spPr>
              <a:xfrm>
                <a:off x="3867654" y="939323"/>
                <a:ext cx="1434333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33" h="1045913" extrusionOk="0">
                    <a:moveTo>
                      <a:pt x="6960" y="1045913"/>
                    </a:moveTo>
                    <a:cubicBezTo>
                      <a:pt x="4811" y="1045913"/>
                      <a:pt x="2662" y="1044911"/>
                      <a:pt x="1326" y="1043048"/>
                    </a:cubicBezTo>
                    <a:cubicBezTo>
                      <a:pt x="-919" y="1039945"/>
                      <a:pt x="-250" y="1035552"/>
                      <a:pt x="2853" y="1033308"/>
                    </a:cubicBezTo>
                    <a:lnTo>
                      <a:pt x="1423268" y="1326"/>
                    </a:lnTo>
                    <a:cubicBezTo>
                      <a:pt x="1426371" y="-919"/>
                      <a:pt x="1430716" y="-250"/>
                      <a:pt x="1433008" y="2853"/>
                    </a:cubicBezTo>
                    <a:cubicBezTo>
                      <a:pt x="1435252" y="5957"/>
                      <a:pt x="1434584" y="10350"/>
                      <a:pt x="1431480" y="12594"/>
                    </a:cubicBezTo>
                    <a:lnTo>
                      <a:pt x="11066" y="1044576"/>
                    </a:lnTo>
                    <a:cubicBezTo>
                      <a:pt x="9825" y="1045484"/>
                      <a:pt x="8392" y="1045913"/>
                      <a:pt x="6960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7" name="Google Shape;3497;p45"/>
              <p:cNvSpPr/>
              <p:nvPr/>
            </p:nvSpPr>
            <p:spPr>
              <a:xfrm>
                <a:off x="4489267" y="1037998"/>
                <a:ext cx="911436" cy="1249198"/>
              </a:xfrm>
              <a:custGeom>
                <a:avLst/>
                <a:gdLst/>
                <a:ahLst/>
                <a:cxnLst/>
                <a:rect l="l" t="t" r="r" b="b"/>
                <a:pathLst>
                  <a:path w="911436" h="1249198" extrusionOk="0">
                    <a:moveTo>
                      <a:pt x="6980" y="1249198"/>
                    </a:moveTo>
                    <a:cubicBezTo>
                      <a:pt x="5548" y="1249198"/>
                      <a:pt x="4116" y="1248768"/>
                      <a:pt x="2874" y="1247861"/>
                    </a:cubicBezTo>
                    <a:cubicBezTo>
                      <a:pt x="-230" y="1245617"/>
                      <a:pt x="-946" y="1241224"/>
                      <a:pt x="1346" y="1238121"/>
                    </a:cubicBezTo>
                    <a:lnTo>
                      <a:pt x="898822" y="2874"/>
                    </a:lnTo>
                    <a:cubicBezTo>
                      <a:pt x="901066" y="-230"/>
                      <a:pt x="905411" y="-946"/>
                      <a:pt x="908562" y="1346"/>
                    </a:cubicBezTo>
                    <a:cubicBezTo>
                      <a:pt x="911666" y="3590"/>
                      <a:pt x="912382" y="7983"/>
                      <a:pt x="910090" y="11087"/>
                    </a:cubicBezTo>
                    <a:lnTo>
                      <a:pt x="12615" y="1246333"/>
                    </a:lnTo>
                    <a:cubicBezTo>
                      <a:pt x="11230" y="1248196"/>
                      <a:pt x="9129" y="1249198"/>
                      <a:pt x="6980" y="12491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8" name="Google Shape;3498;p45"/>
              <p:cNvSpPr/>
              <p:nvPr/>
            </p:nvSpPr>
            <p:spPr>
              <a:xfrm>
                <a:off x="5176028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6982" y="1045219"/>
                    </a:moveTo>
                    <a:cubicBezTo>
                      <a:pt x="6265" y="1045219"/>
                      <a:pt x="5549" y="1045124"/>
                      <a:pt x="4833" y="1044885"/>
                    </a:cubicBezTo>
                    <a:cubicBezTo>
                      <a:pt x="1156" y="1043691"/>
                      <a:pt x="-849" y="1039776"/>
                      <a:pt x="345" y="1036099"/>
                    </a:cubicBezTo>
                    <a:lnTo>
                      <a:pt x="335442" y="4833"/>
                    </a:lnTo>
                    <a:cubicBezTo>
                      <a:pt x="336635" y="1156"/>
                      <a:pt x="340551" y="-849"/>
                      <a:pt x="344227" y="345"/>
                    </a:cubicBezTo>
                    <a:cubicBezTo>
                      <a:pt x="347904" y="1538"/>
                      <a:pt x="349909" y="5454"/>
                      <a:pt x="348716" y="9130"/>
                    </a:cubicBezTo>
                    <a:lnTo>
                      <a:pt x="13619" y="1040397"/>
                    </a:lnTo>
                    <a:cubicBezTo>
                      <a:pt x="12664" y="1043357"/>
                      <a:pt x="9942" y="1045219"/>
                      <a:pt x="6982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9" name="Google Shape;3499;p45"/>
              <p:cNvSpPr/>
              <p:nvPr/>
            </p:nvSpPr>
            <p:spPr>
              <a:xfrm>
                <a:off x="6073361" y="814935"/>
                <a:ext cx="1387775" cy="460285"/>
              </a:xfrm>
              <a:custGeom>
                <a:avLst/>
                <a:gdLst/>
                <a:ahLst/>
                <a:cxnLst/>
                <a:rect l="l" t="t" r="r" b="b"/>
                <a:pathLst>
                  <a:path w="1387775" h="460285" extrusionOk="0">
                    <a:moveTo>
                      <a:pt x="1380794" y="460285"/>
                    </a:moveTo>
                    <a:cubicBezTo>
                      <a:pt x="1380077" y="460285"/>
                      <a:pt x="1379361" y="460190"/>
                      <a:pt x="1378645" y="459951"/>
                    </a:cubicBezTo>
                    <a:lnTo>
                      <a:pt x="4833" y="13601"/>
                    </a:lnTo>
                    <a:cubicBezTo>
                      <a:pt x="1157" y="12407"/>
                      <a:pt x="-849" y="8492"/>
                      <a:pt x="345" y="4815"/>
                    </a:cubicBezTo>
                    <a:cubicBezTo>
                      <a:pt x="1538" y="1138"/>
                      <a:pt x="5502" y="-819"/>
                      <a:pt x="9130" y="327"/>
                    </a:cubicBezTo>
                    <a:lnTo>
                      <a:pt x="1382942" y="446677"/>
                    </a:lnTo>
                    <a:cubicBezTo>
                      <a:pt x="1386619" y="447871"/>
                      <a:pt x="1388624" y="451786"/>
                      <a:pt x="1387430" y="455463"/>
                    </a:cubicBezTo>
                    <a:cubicBezTo>
                      <a:pt x="1386476" y="458423"/>
                      <a:pt x="1383754" y="460285"/>
                      <a:pt x="1380794" y="46028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0" name="Google Shape;3500;p45"/>
              <p:cNvSpPr/>
              <p:nvPr/>
            </p:nvSpPr>
            <p:spPr>
              <a:xfrm>
                <a:off x="6010000" y="939323"/>
                <a:ext cx="1434327" cy="1045913"/>
              </a:xfrm>
              <a:custGeom>
                <a:avLst/>
                <a:gdLst/>
                <a:ahLst/>
                <a:cxnLst/>
                <a:rect l="l" t="t" r="r" b="b"/>
                <a:pathLst>
                  <a:path w="1434327" h="1045913" extrusionOk="0">
                    <a:moveTo>
                      <a:pt x="1427395" y="1045913"/>
                    </a:moveTo>
                    <a:cubicBezTo>
                      <a:pt x="1425962" y="1045913"/>
                      <a:pt x="1424530" y="1045484"/>
                      <a:pt x="1423288" y="1044576"/>
                    </a:cubicBezTo>
                    <a:lnTo>
                      <a:pt x="2874" y="12594"/>
                    </a:lnTo>
                    <a:cubicBezTo>
                      <a:pt x="-230" y="10350"/>
                      <a:pt x="-946" y="5957"/>
                      <a:pt x="1346" y="2853"/>
                    </a:cubicBezTo>
                    <a:cubicBezTo>
                      <a:pt x="3590" y="-250"/>
                      <a:pt x="7983" y="-919"/>
                      <a:pt x="11087" y="1326"/>
                    </a:cubicBezTo>
                    <a:lnTo>
                      <a:pt x="1431453" y="1033308"/>
                    </a:lnTo>
                    <a:cubicBezTo>
                      <a:pt x="1434557" y="1035552"/>
                      <a:pt x="1435273" y="1039945"/>
                      <a:pt x="1432981" y="1043048"/>
                    </a:cubicBezTo>
                    <a:cubicBezTo>
                      <a:pt x="1431644" y="1044911"/>
                      <a:pt x="1429496" y="1045913"/>
                      <a:pt x="1427347" y="104591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1" name="Google Shape;3501;p45"/>
              <p:cNvSpPr/>
              <p:nvPr/>
            </p:nvSpPr>
            <p:spPr>
              <a:xfrm>
                <a:off x="5911325" y="1038005"/>
                <a:ext cx="911395" cy="1249191"/>
              </a:xfrm>
              <a:custGeom>
                <a:avLst/>
                <a:gdLst/>
                <a:ahLst/>
                <a:cxnLst/>
                <a:rect l="l" t="t" r="r" b="b"/>
                <a:pathLst>
                  <a:path w="911395" h="1249191" extrusionOk="0">
                    <a:moveTo>
                      <a:pt x="904388" y="1249191"/>
                    </a:moveTo>
                    <a:cubicBezTo>
                      <a:pt x="902239" y="1249191"/>
                      <a:pt x="900090" y="1248189"/>
                      <a:pt x="898753" y="1246326"/>
                    </a:cubicBezTo>
                    <a:lnTo>
                      <a:pt x="1325" y="11080"/>
                    </a:lnTo>
                    <a:cubicBezTo>
                      <a:pt x="-919" y="7976"/>
                      <a:pt x="-250" y="3583"/>
                      <a:pt x="2853" y="1339"/>
                    </a:cubicBezTo>
                    <a:cubicBezTo>
                      <a:pt x="5957" y="-905"/>
                      <a:pt x="10350" y="-284"/>
                      <a:pt x="12594" y="2867"/>
                    </a:cubicBezTo>
                    <a:lnTo>
                      <a:pt x="910070" y="1238114"/>
                    </a:lnTo>
                    <a:cubicBezTo>
                      <a:pt x="912314" y="1241217"/>
                      <a:pt x="911645" y="1245610"/>
                      <a:pt x="908542" y="1247854"/>
                    </a:cubicBezTo>
                    <a:cubicBezTo>
                      <a:pt x="907300" y="1248762"/>
                      <a:pt x="905868" y="1249191"/>
                      <a:pt x="904435" y="124919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2" name="Google Shape;3502;p45"/>
              <p:cNvSpPr/>
              <p:nvPr/>
            </p:nvSpPr>
            <p:spPr>
              <a:xfrm>
                <a:off x="5786871" y="1101407"/>
                <a:ext cx="349060" cy="1045218"/>
              </a:xfrm>
              <a:custGeom>
                <a:avLst/>
                <a:gdLst/>
                <a:ahLst/>
                <a:cxnLst/>
                <a:rect l="l" t="t" r="r" b="b"/>
                <a:pathLst>
                  <a:path w="349060" h="1045218" extrusionOk="0">
                    <a:moveTo>
                      <a:pt x="342079" y="1045219"/>
                    </a:moveTo>
                    <a:cubicBezTo>
                      <a:pt x="339118" y="1045219"/>
                      <a:pt x="336397" y="1043357"/>
                      <a:pt x="335442" y="1040397"/>
                    </a:cubicBezTo>
                    <a:lnTo>
                      <a:pt x="345" y="9130"/>
                    </a:lnTo>
                    <a:cubicBezTo>
                      <a:pt x="-849" y="5454"/>
                      <a:pt x="1156" y="1538"/>
                      <a:pt x="4833" y="345"/>
                    </a:cubicBezTo>
                    <a:cubicBezTo>
                      <a:pt x="8510" y="-849"/>
                      <a:pt x="12425" y="1156"/>
                      <a:pt x="13619" y="4833"/>
                    </a:cubicBezTo>
                    <a:lnTo>
                      <a:pt x="348716" y="1036099"/>
                    </a:lnTo>
                    <a:cubicBezTo>
                      <a:pt x="349909" y="1039776"/>
                      <a:pt x="347904" y="1043691"/>
                      <a:pt x="344227" y="1044885"/>
                    </a:cubicBezTo>
                    <a:cubicBezTo>
                      <a:pt x="343511" y="1045124"/>
                      <a:pt x="342795" y="1045219"/>
                      <a:pt x="342079" y="10452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3" name="Google Shape;3503;p45"/>
              <p:cNvSpPr/>
              <p:nvPr/>
            </p:nvSpPr>
            <p:spPr>
              <a:xfrm>
                <a:off x="5649033" y="1123238"/>
                <a:ext cx="13942" cy="1085364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1085364" extrusionOk="0">
                    <a:moveTo>
                      <a:pt x="6971" y="1085365"/>
                    </a:moveTo>
                    <a:cubicBezTo>
                      <a:pt x="3104" y="1085365"/>
                      <a:pt x="0" y="1082261"/>
                      <a:pt x="0" y="1078394"/>
                    </a:cubicBezTo>
                    <a:lnTo>
                      <a:pt x="0" y="6971"/>
                    </a:lnTo>
                    <a:cubicBezTo>
                      <a:pt x="0" y="3104"/>
                      <a:pt x="3104" y="0"/>
                      <a:pt x="6971" y="0"/>
                    </a:cubicBezTo>
                    <a:cubicBezTo>
                      <a:pt x="10839" y="0"/>
                      <a:pt x="13942" y="3104"/>
                      <a:pt x="13942" y="6971"/>
                    </a:cubicBezTo>
                    <a:lnTo>
                      <a:pt x="13942" y="1078394"/>
                    </a:lnTo>
                    <a:cubicBezTo>
                      <a:pt x="13942" y="1082261"/>
                      <a:pt x="10839" y="1085365"/>
                      <a:pt x="6971" y="10853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504" name="Google Shape;3504;p45"/>
            <p:cNvSpPr/>
            <p:nvPr/>
          </p:nvSpPr>
          <p:spPr>
            <a:xfrm>
              <a:off x="288900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3591388" y="576075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4401913" y="93027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5078213" y="535503"/>
              <a:ext cx="461400" cy="485100"/>
            </a:xfrm>
            <a:prstGeom prst="star10">
              <a:avLst>
                <a:gd name="adj" fmla="val 15292"/>
                <a:gd name="hf" fmla="val 105146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5507171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3287746" y="211875"/>
              <a:ext cx="263100" cy="263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5914850" y="648525"/>
              <a:ext cx="340200" cy="34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11" name="Google Shape;3511;p45"/>
          <p:cNvGrpSpPr/>
          <p:nvPr/>
        </p:nvGrpSpPr>
        <p:grpSpPr>
          <a:xfrm>
            <a:off x="882927" y="3156155"/>
            <a:ext cx="1197336" cy="1641767"/>
            <a:chOff x="4165911" y="4808827"/>
            <a:chExt cx="816904" cy="1120125"/>
          </a:xfrm>
        </p:grpSpPr>
        <p:grpSp>
          <p:nvGrpSpPr>
            <p:cNvPr id="3512" name="Google Shape;3512;p45"/>
            <p:cNvGrpSpPr/>
            <p:nvPr/>
          </p:nvGrpSpPr>
          <p:grpSpPr>
            <a:xfrm>
              <a:off x="4165911" y="4808827"/>
              <a:ext cx="816904" cy="1120125"/>
              <a:chOff x="4165911" y="4808827"/>
              <a:chExt cx="816904" cy="1120125"/>
            </a:xfrm>
          </p:grpSpPr>
          <p:sp>
            <p:nvSpPr>
              <p:cNvPr id="3513" name="Google Shape;3513;p45"/>
              <p:cNvSpPr/>
              <p:nvPr/>
            </p:nvSpPr>
            <p:spPr>
              <a:xfrm>
                <a:off x="4172897" y="4815847"/>
                <a:ext cx="802934" cy="1106182"/>
              </a:xfrm>
              <a:custGeom>
                <a:avLst/>
                <a:gdLst/>
                <a:ahLst/>
                <a:cxnLst/>
                <a:rect l="l" t="t" r="r" b="b"/>
                <a:pathLst>
                  <a:path w="802934" h="1106182" extrusionOk="0">
                    <a:moveTo>
                      <a:pt x="461391" y="325977"/>
                    </a:moveTo>
                    <a:lnTo>
                      <a:pt x="802934" y="0"/>
                    </a:lnTo>
                    <a:lnTo>
                      <a:pt x="0" y="0"/>
                    </a:lnTo>
                    <a:lnTo>
                      <a:pt x="341543" y="325977"/>
                    </a:lnTo>
                    <a:cubicBezTo>
                      <a:pt x="369094" y="352286"/>
                      <a:pt x="384707" y="388718"/>
                      <a:pt x="384707" y="426821"/>
                    </a:cubicBezTo>
                    <a:lnTo>
                      <a:pt x="384707" y="942454"/>
                    </a:lnTo>
                    <a:cubicBezTo>
                      <a:pt x="384707" y="1001471"/>
                      <a:pt x="347512" y="1054137"/>
                      <a:pt x="291885" y="1073857"/>
                    </a:cubicBezTo>
                    <a:lnTo>
                      <a:pt x="200734" y="1106183"/>
                    </a:lnTo>
                    <a:lnTo>
                      <a:pt x="602201" y="1106183"/>
                    </a:lnTo>
                    <a:lnTo>
                      <a:pt x="511049" y="1073857"/>
                    </a:lnTo>
                    <a:cubicBezTo>
                      <a:pt x="455423" y="1054137"/>
                      <a:pt x="418227" y="1001519"/>
                      <a:pt x="418227" y="942454"/>
                    </a:cubicBezTo>
                    <a:lnTo>
                      <a:pt x="418227" y="426821"/>
                    </a:lnTo>
                    <a:cubicBezTo>
                      <a:pt x="418227" y="388718"/>
                      <a:pt x="433840" y="352286"/>
                      <a:pt x="461391" y="325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14" name="Google Shape;3514;p45"/>
              <p:cNvSpPr/>
              <p:nvPr/>
            </p:nvSpPr>
            <p:spPr>
              <a:xfrm>
                <a:off x="4165911" y="4808827"/>
                <a:ext cx="816904" cy="1120125"/>
              </a:xfrm>
              <a:custGeom>
                <a:avLst/>
                <a:gdLst/>
                <a:ahLst/>
                <a:cxnLst/>
                <a:rect l="l" t="t" r="r" b="b"/>
                <a:pathLst>
                  <a:path w="816904" h="1120125" extrusionOk="0">
                    <a:moveTo>
                      <a:pt x="609186" y="1120125"/>
                    </a:moveTo>
                    <a:lnTo>
                      <a:pt x="207719" y="1120125"/>
                    </a:lnTo>
                    <a:cubicBezTo>
                      <a:pt x="204329" y="1120125"/>
                      <a:pt x="201416" y="1117691"/>
                      <a:pt x="200843" y="1114348"/>
                    </a:cubicBezTo>
                    <a:cubicBezTo>
                      <a:pt x="200270" y="1111006"/>
                      <a:pt x="202180" y="1107711"/>
                      <a:pt x="205379" y="1106613"/>
                    </a:cubicBezTo>
                    <a:lnTo>
                      <a:pt x="296530" y="1074287"/>
                    </a:lnTo>
                    <a:cubicBezTo>
                      <a:pt x="349292" y="1055618"/>
                      <a:pt x="384721" y="1005435"/>
                      <a:pt x="384721" y="949473"/>
                    </a:cubicBezTo>
                    <a:lnTo>
                      <a:pt x="384721" y="433841"/>
                    </a:lnTo>
                    <a:cubicBezTo>
                      <a:pt x="384721" y="397838"/>
                      <a:pt x="369776" y="362934"/>
                      <a:pt x="343706" y="338010"/>
                    </a:cubicBezTo>
                    <a:lnTo>
                      <a:pt x="2163" y="12033"/>
                    </a:lnTo>
                    <a:cubicBezTo>
                      <a:pt x="109" y="10075"/>
                      <a:pt x="-559" y="7067"/>
                      <a:pt x="491" y="4393"/>
                    </a:cubicBezTo>
                    <a:cubicBezTo>
                      <a:pt x="1542" y="1719"/>
                      <a:pt x="4120" y="0"/>
                      <a:pt x="6985" y="0"/>
                    </a:cubicBezTo>
                    <a:lnTo>
                      <a:pt x="809919" y="0"/>
                    </a:lnTo>
                    <a:cubicBezTo>
                      <a:pt x="812784" y="0"/>
                      <a:pt x="815315" y="1719"/>
                      <a:pt x="816413" y="4393"/>
                    </a:cubicBezTo>
                    <a:cubicBezTo>
                      <a:pt x="817463" y="7019"/>
                      <a:pt x="816795" y="10075"/>
                      <a:pt x="814742" y="12033"/>
                    </a:cubicBezTo>
                    <a:lnTo>
                      <a:pt x="473199" y="338010"/>
                    </a:lnTo>
                    <a:cubicBezTo>
                      <a:pt x="447128" y="362886"/>
                      <a:pt x="432183" y="397790"/>
                      <a:pt x="432183" y="433841"/>
                    </a:cubicBezTo>
                    <a:lnTo>
                      <a:pt x="432183" y="949473"/>
                    </a:lnTo>
                    <a:cubicBezTo>
                      <a:pt x="432183" y="1005435"/>
                      <a:pt x="467612" y="1055570"/>
                      <a:pt x="520374" y="1074287"/>
                    </a:cubicBezTo>
                    <a:lnTo>
                      <a:pt x="611525" y="1106613"/>
                    </a:lnTo>
                    <a:cubicBezTo>
                      <a:pt x="614725" y="1107759"/>
                      <a:pt x="616634" y="1111006"/>
                      <a:pt x="616062" y="1114348"/>
                    </a:cubicBezTo>
                    <a:cubicBezTo>
                      <a:pt x="615489" y="1117691"/>
                      <a:pt x="612576" y="1120125"/>
                      <a:pt x="609186" y="1120125"/>
                    </a:cubicBezTo>
                    <a:close/>
                    <a:moveTo>
                      <a:pt x="248209" y="1106183"/>
                    </a:moveTo>
                    <a:lnTo>
                      <a:pt x="568648" y="1106183"/>
                    </a:lnTo>
                    <a:lnTo>
                      <a:pt x="515695" y="1087418"/>
                    </a:lnTo>
                    <a:cubicBezTo>
                      <a:pt x="457394" y="1066743"/>
                      <a:pt x="418241" y="1011308"/>
                      <a:pt x="418241" y="949473"/>
                    </a:cubicBezTo>
                    <a:lnTo>
                      <a:pt x="418241" y="433841"/>
                    </a:lnTo>
                    <a:cubicBezTo>
                      <a:pt x="418241" y="394018"/>
                      <a:pt x="434762" y="355438"/>
                      <a:pt x="463554" y="327935"/>
                    </a:cubicBezTo>
                    <a:lnTo>
                      <a:pt x="463554" y="327935"/>
                    </a:lnTo>
                    <a:lnTo>
                      <a:pt x="792491" y="13990"/>
                    </a:lnTo>
                    <a:lnTo>
                      <a:pt x="24318" y="13990"/>
                    </a:lnTo>
                    <a:lnTo>
                      <a:pt x="353255" y="327935"/>
                    </a:lnTo>
                    <a:cubicBezTo>
                      <a:pt x="382047" y="355438"/>
                      <a:pt x="398568" y="394018"/>
                      <a:pt x="398568" y="433841"/>
                    </a:cubicBezTo>
                    <a:lnTo>
                      <a:pt x="398568" y="949473"/>
                    </a:lnTo>
                    <a:cubicBezTo>
                      <a:pt x="398568" y="1011308"/>
                      <a:pt x="359415" y="1066743"/>
                      <a:pt x="301114" y="1087418"/>
                    </a:cubicBezTo>
                    <a:lnTo>
                      <a:pt x="248161" y="11061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515" name="Google Shape;3515;p45"/>
            <p:cNvSpPr/>
            <p:nvPr/>
          </p:nvSpPr>
          <p:spPr>
            <a:xfrm>
              <a:off x="4328549" y="4875741"/>
              <a:ext cx="523622" cy="272433"/>
            </a:xfrm>
            <a:custGeom>
              <a:avLst/>
              <a:gdLst/>
              <a:ahLst/>
              <a:cxnLst/>
              <a:rect l="l" t="t" r="r" b="b"/>
              <a:pathLst>
                <a:path w="523622" h="272433" extrusionOk="0">
                  <a:moveTo>
                    <a:pt x="245815" y="272433"/>
                  </a:moveTo>
                  <a:cubicBezTo>
                    <a:pt x="244096" y="272433"/>
                    <a:pt x="242329" y="271813"/>
                    <a:pt x="240992" y="270476"/>
                  </a:cubicBezTo>
                  <a:lnTo>
                    <a:pt x="2155" y="42526"/>
                  </a:lnTo>
                  <a:cubicBezTo>
                    <a:pt x="293" y="40759"/>
                    <a:pt x="-423" y="38133"/>
                    <a:pt x="246" y="35650"/>
                  </a:cubicBezTo>
                  <a:cubicBezTo>
                    <a:pt x="914" y="33167"/>
                    <a:pt x="2919" y="31257"/>
                    <a:pt x="5402" y="30684"/>
                  </a:cubicBezTo>
                  <a:cubicBezTo>
                    <a:pt x="40402" y="22615"/>
                    <a:pt x="79937" y="20275"/>
                    <a:pt x="126205" y="23617"/>
                  </a:cubicBezTo>
                  <a:cubicBezTo>
                    <a:pt x="151751" y="25480"/>
                    <a:pt x="177582" y="28726"/>
                    <a:pt x="202507" y="31878"/>
                  </a:cubicBezTo>
                  <a:cubicBezTo>
                    <a:pt x="237506" y="36318"/>
                    <a:pt x="273652" y="40902"/>
                    <a:pt x="309272" y="41523"/>
                  </a:cubicBezTo>
                  <a:cubicBezTo>
                    <a:pt x="378411" y="42764"/>
                    <a:pt x="449174" y="28583"/>
                    <a:pt x="513873" y="555"/>
                  </a:cubicBezTo>
                  <a:cubicBezTo>
                    <a:pt x="516977" y="-734"/>
                    <a:pt x="520558" y="268"/>
                    <a:pt x="522468" y="3086"/>
                  </a:cubicBezTo>
                  <a:cubicBezTo>
                    <a:pt x="524330" y="5903"/>
                    <a:pt x="523900" y="9627"/>
                    <a:pt x="521465" y="11967"/>
                  </a:cubicBezTo>
                  <a:lnTo>
                    <a:pt x="250637" y="270428"/>
                  </a:lnTo>
                  <a:cubicBezTo>
                    <a:pt x="249300" y="271717"/>
                    <a:pt x="247581" y="272386"/>
                    <a:pt x="245815" y="272386"/>
                  </a:cubicBezTo>
                  <a:close/>
                  <a:moveTo>
                    <a:pt x="21398" y="41666"/>
                  </a:moveTo>
                  <a:lnTo>
                    <a:pt x="245815" y="255865"/>
                  </a:lnTo>
                  <a:lnTo>
                    <a:pt x="486179" y="26435"/>
                  </a:lnTo>
                  <a:cubicBezTo>
                    <a:pt x="429072" y="46584"/>
                    <a:pt x="368527" y="56755"/>
                    <a:pt x="309033" y="55513"/>
                  </a:cubicBezTo>
                  <a:cubicBezTo>
                    <a:pt x="272649" y="54892"/>
                    <a:pt x="236074" y="50261"/>
                    <a:pt x="200740" y="45773"/>
                  </a:cubicBezTo>
                  <a:cubicBezTo>
                    <a:pt x="176007" y="42621"/>
                    <a:pt x="150366" y="39374"/>
                    <a:pt x="125203" y="37560"/>
                  </a:cubicBezTo>
                  <a:cubicBezTo>
                    <a:pt x="85954" y="34695"/>
                    <a:pt x="51861" y="36032"/>
                    <a:pt x="21446" y="4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6" name="Google Shape;3516;p45"/>
            <p:cNvSpPr/>
            <p:nvPr/>
          </p:nvSpPr>
          <p:spPr>
            <a:xfrm>
              <a:off x="4446685" y="4936840"/>
              <a:ext cx="40967" cy="40968"/>
            </a:xfrm>
            <a:custGeom>
              <a:avLst/>
              <a:gdLst/>
              <a:ahLst/>
              <a:cxnLst/>
              <a:rect l="l" t="t" r="r" b="b"/>
              <a:pathLst>
                <a:path w="40967" h="40968" extrusionOk="0">
                  <a:moveTo>
                    <a:pt x="20484" y="40968"/>
                  </a:moveTo>
                  <a:cubicBezTo>
                    <a:pt x="9168" y="40968"/>
                    <a:pt x="0" y="31800"/>
                    <a:pt x="0" y="20484"/>
                  </a:cubicBezTo>
                  <a:cubicBezTo>
                    <a:pt x="0" y="9168"/>
                    <a:pt x="9168" y="0"/>
                    <a:pt x="20484" y="0"/>
                  </a:cubicBezTo>
                  <a:cubicBezTo>
                    <a:pt x="31800" y="0"/>
                    <a:pt x="40968" y="9168"/>
                    <a:pt x="40968" y="20484"/>
                  </a:cubicBezTo>
                  <a:cubicBezTo>
                    <a:pt x="40968" y="31800"/>
                    <a:pt x="31800" y="40968"/>
                    <a:pt x="20484" y="40968"/>
                  </a:cubicBezTo>
                  <a:close/>
                  <a:moveTo>
                    <a:pt x="20484" y="13943"/>
                  </a:moveTo>
                  <a:cubicBezTo>
                    <a:pt x="16903" y="13943"/>
                    <a:pt x="13942" y="16855"/>
                    <a:pt x="13942" y="20484"/>
                  </a:cubicBezTo>
                  <a:cubicBezTo>
                    <a:pt x="13942" y="24113"/>
                    <a:pt x="16855" y="27026"/>
                    <a:pt x="20484" y="27026"/>
                  </a:cubicBezTo>
                  <a:cubicBezTo>
                    <a:pt x="24113" y="27026"/>
                    <a:pt x="27025" y="24113"/>
                    <a:pt x="27025" y="20484"/>
                  </a:cubicBezTo>
                  <a:cubicBezTo>
                    <a:pt x="27025" y="16855"/>
                    <a:pt x="24113" y="13943"/>
                    <a:pt x="20484" y="139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7" name="Google Shape;3517;p45"/>
            <p:cNvSpPr/>
            <p:nvPr/>
          </p:nvSpPr>
          <p:spPr>
            <a:xfrm>
              <a:off x="4535544" y="4997815"/>
              <a:ext cx="76874" cy="76874"/>
            </a:xfrm>
            <a:custGeom>
              <a:avLst/>
              <a:gdLst/>
              <a:ahLst/>
              <a:cxnLst/>
              <a:rect l="l" t="t" r="r" b="b"/>
              <a:pathLst>
                <a:path w="76874" h="76874" extrusionOk="0">
                  <a:moveTo>
                    <a:pt x="38437" y="76875"/>
                  </a:moveTo>
                  <a:cubicBezTo>
                    <a:pt x="17237" y="76875"/>
                    <a:pt x="0" y="59637"/>
                    <a:pt x="0" y="38437"/>
                  </a:cubicBezTo>
                  <a:cubicBezTo>
                    <a:pt x="0" y="17237"/>
                    <a:pt x="17237" y="0"/>
                    <a:pt x="38437" y="0"/>
                  </a:cubicBezTo>
                  <a:cubicBezTo>
                    <a:pt x="59637" y="0"/>
                    <a:pt x="76875" y="17237"/>
                    <a:pt x="76875" y="38437"/>
                  </a:cubicBezTo>
                  <a:cubicBezTo>
                    <a:pt x="76875" y="59637"/>
                    <a:pt x="59637" y="76875"/>
                    <a:pt x="38437" y="76875"/>
                  </a:cubicBezTo>
                  <a:close/>
                  <a:moveTo>
                    <a:pt x="38437" y="13990"/>
                  </a:moveTo>
                  <a:cubicBezTo>
                    <a:pt x="24925" y="13990"/>
                    <a:pt x="13942" y="24972"/>
                    <a:pt x="13942" y="38485"/>
                  </a:cubicBezTo>
                  <a:cubicBezTo>
                    <a:pt x="13942" y="51998"/>
                    <a:pt x="24925" y="62980"/>
                    <a:pt x="38437" y="62980"/>
                  </a:cubicBezTo>
                  <a:cubicBezTo>
                    <a:pt x="51950" y="62980"/>
                    <a:pt x="62932" y="51998"/>
                    <a:pt x="62932" y="38485"/>
                  </a:cubicBezTo>
                  <a:cubicBezTo>
                    <a:pt x="62932" y="24972"/>
                    <a:pt x="51950" y="13990"/>
                    <a:pt x="38437" y="13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8" name="Google Shape;3518;p45"/>
            <p:cNvSpPr/>
            <p:nvPr/>
          </p:nvSpPr>
          <p:spPr>
            <a:xfrm>
              <a:off x="4555599" y="4943000"/>
              <a:ext cx="39631" cy="39630"/>
            </a:xfrm>
            <a:custGeom>
              <a:avLst/>
              <a:gdLst/>
              <a:ahLst/>
              <a:cxnLst/>
              <a:rect l="l" t="t" r="r" b="b"/>
              <a:pathLst>
                <a:path w="39631" h="39630" extrusionOk="0">
                  <a:moveTo>
                    <a:pt x="19815" y="39631"/>
                  </a:moveTo>
                  <a:cubicBezTo>
                    <a:pt x="8881" y="39631"/>
                    <a:pt x="0" y="30750"/>
                    <a:pt x="0" y="19815"/>
                  </a:cubicBezTo>
                  <a:cubicBezTo>
                    <a:pt x="0" y="8881"/>
                    <a:pt x="8881" y="0"/>
                    <a:pt x="19815" y="0"/>
                  </a:cubicBezTo>
                  <a:cubicBezTo>
                    <a:pt x="30750" y="0"/>
                    <a:pt x="39631" y="8881"/>
                    <a:pt x="39631" y="19815"/>
                  </a:cubicBezTo>
                  <a:cubicBezTo>
                    <a:pt x="39631" y="30750"/>
                    <a:pt x="30750" y="39631"/>
                    <a:pt x="19815" y="39631"/>
                  </a:cubicBezTo>
                  <a:close/>
                  <a:moveTo>
                    <a:pt x="19815" y="13942"/>
                  </a:moveTo>
                  <a:cubicBezTo>
                    <a:pt x="16569" y="13942"/>
                    <a:pt x="13942" y="16568"/>
                    <a:pt x="13942" y="19815"/>
                  </a:cubicBezTo>
                  <a:cubicBezTo>
                    <a:pt x="13942" y="23062"/>
                    <a:pt x="16569" y="25689"/>
                    <a:pt x="19815" y="25689"/>
                  </a:cubicBezTo>
                  <a:cubicBezTo>
                    <a:pt x="23062" y="25689"/>
                    <a:pt x="25688" y="23062"/>
                    <a:pt x="25688" y="19815"/>
                  </a:cubicBezTo>
                  <a:cubicBezTo>
                    <a:pt x="25688" y="16568"/>
                    <a:pt x="23062" y="13942"/>
                    <a:pt x="19815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9" name="Google Shape;3519;p45"/>
            <p:cNvSpPr/>
            <p:nvPr/>
          </p:nvSpPr>
          <p:spPr>
            <a:xfrm>
              <a:off x="4616621" y="4963914"/>
              <a:ext cx="57488" cy="57488"/>
            </a:xfrm>
            <a:custGeom>
              <a:avLst/>
              <a:gdLst/>
              <a:ahLst/>
              <a:cxnLst/>
              <a:rect l="l" t="t" r="r" b="b"/>
              <a:pathLst>
                <a:path w="57488" h="57488" extrusionOk="0">
                  <a:moveTo>
                    <a:pt x="28744" y="57489"/>
                  </a:moveTo>
                  <a:cubicBezTo>
                    <a:pt x="12892" y="57489"/>
                    <a:pt x="0" y="44597"/>
                    <a:pt x="0" y="28744"/>
                  </a:cubicBezTo>
                  <a:cubicBezTo>
                    <a:pt x="0" y="12892"/>
                    <a:pt x="12892" y="0"/>
                    <a:pt x="28744" y="0"/>
                  </a:cubicBezTo>
                  <a:cubicBezTo>
                    <a:pt x="44597" y="0"/>
                    <a:pt x="57489" y="12892"/>
                    <a:pt x="57489" y="28744"/>
                  </a:cubicBezTo>
                  <a:cubicBezTo>
                    <a:pt x="57489" y="44597"/>
                    <a:pt x="44597" y="57489"/>
                    <a:pt x="28744" y="57489"/>
                  </a:cubicBezTo>
                  <a:close/>
                  <a:moveTo>
                    <a:pt x="28744" y="13942"/>
                  </a:moveTo>
                  <a:cubicBezTo>
                    <a:pt x="20579" y="13942"/>
                    <a:pt x="13942" y="20579"/>
                    <a:pt x="13942" y="28744"/>
                  </a:cubicBezTo>
                  <a:cubicBezTo>
                    <a:pt x="13942" y="36909"/>
                    <a:pt x="20579" y="43546"/>
                    <a:pt x="28744" y="43546"/>
                  </a:cubicBezTo>
                  <a:cubicBezTo>
                    <a:pt x="36909" y="43546"/>
                    <a:pt x="43546" y="36909"/>
                    <a:pt x="43546" y="28744"/>
                  </a:cubicBezTo>
                  <a:cubicBezTo>
                    <a:pt x="43546" y="20579"/>
                    <a:pt x="36909" y="13942"/>
                    <a:pt x="28744" y="139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520" name="Google Shape;3520;p45"/>
          <p:cNvGrpSpPr/>
          <p:nvPr/>
        </p:nvGrpSpPr>
        <p:grpSpPr>
          <a:xfrm>
            <a:off x="303359" y="2132750"/>
            <a:ext cx="1388836" cy="78525"/>
            <a:chOff x="303350" y="1986650"/>
            <a:chExt cx="1244700" cy="78525"/>
          </a:xfrm>
        </p:grpSpPr>
        <p:cxnSp>
          <p:nvCxnSpPr>
            <p:cNvPr id="3521" name="Google Shape;3521;p45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2" name="Google Shape;3522;p45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23" name="Google Shape;3523;p45"/>
          <p:cNvGrpSpPr/>
          <p:nvPr/>
        </p:nvGrpSpPr>
        <p:grpSpPr>
          <a:xfrm>
            <a:off x="7419447" y="2132750"/>
            <a:ext cx="1388836" cy="78525"/>
            <a:chOff x="303350" y="1986650"/>
            <a:chExt cx="1244700" cy="78525"/>
          </a:xfrm>
        </p:grpSpPr>
        <p:cxnSp>
          <p:nvCxnSpPr>
            <p:cNvPr id="3524" name="Google Shape;3524;p45"/>
            <p:cNvCxnSpPr/>
            <p:nvPr/>
          </p:nvCxnSpPr>
          <p:spPr>
            <a:xfrm>
              <a:off x="303350" y="2065175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5" name="Google Shape;3525;p45"/>
            <p:cNvCxnSpPr/>
            <p:nvPr/>
          </p:nvCxnSpPr>
          <p:spPr>
            <a:xfrm>
              <a:off x="303350" y="1986650"/>
              <a:ext cx="12447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26" name="Google Shape;3526;p45"/>
          <p:cNvGrpSpPr/>
          <p:nvPr/>
        </p:nvGrpSpPr>
        <p:grpSpPr>
          <a:xfrm>
            <a:off x="7039373" y="1604082"/>
            <a:ext cx="979944" cy="3199406"/>
            <a:chOff x="3950629" y="3460084"/>
            <a:chExt cx="756188" cy="2468868"/>
          </a:xfrm>
        </p:grpSpPr>
        <p:grpSp>
          <p:nvGrpSpPr>
            <p:cNvPr id="3527" name="Google Shape;3527;p45"/>
            <p:cNvGrpSpPr/>
            <p:nvPr/>
          </p:nvGrpSpPr>
          <p:grpSpPr>
            <a:xfrm>
              <a:off x="3950629" y="3672754"/>
              <a:ext cx="756140" cy="2256198"/>
              <a:chOff x="3950629" y="3672754"/>
              <a:chExt cx="756140" cy="2256198"/>
            </a:xfrm>
          </p:grpSpPr>
          <p:sp>
            <p:nvSpPr>
              <p:cNvPr id="3528" name="Google Shape;3528;p45"/>
              <p:cNvSpPr/>
              <p:nvPr/>
            </p:nvSpPr>
            <p:spPr>
              <a:xfrm>
                <a:off x="3957552" y="3679678"/>
                <a:ext cx="742246" cy="2242304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2242304" extrusionOk="0">
                    <a:moveTo>
                      <a:pt x="468124" y="537454"/>
                    </a:moveTo>
                    <a:lnTo>
                      <a:pt x="468124" y="0"/>
                    </a:lnTo>
                    <a:lnTo>
                      <a:pt x="274170" y="0"/>
                    </a:lnTo>
                    <a:lnTo>
                      <a:pt x="274170" y="537454"/>
                    </a:lnTo>
                    <a:cubicBezTo>
                      <a:pt x="274170" y="669764"/>
                      <a:pt x="225372" y="797395"/>
                      <a:pt x="137085" y="895948"/>
                    </a:cubicBezTo>
                    <a:lnTo>
                      <a:pt x="137085" y="895948"/>
                    </a:lnTo>
                    <a:cubicBezTo>
                      <a:pt x="48846" y="994500"/>
                      <a:pt x="0" y="1122131"/>
                      <a:pt x="0" y="1254441"/>
                    </a:cubicBezTo>
                    <a:lnTo>
                      <a:pt x="0" y="2242304"/>
                    </a:lnTo>
                    <a:lnTo>
                      <a:pt x="742246" y="2242304"/>
                    </a:lnTo>
                    <a:lnTo>
                      <a:pt x="742246" y="1254441"/>
                    </a:lnTo>
                    <a:cubicBezTo>
                      <a:pt x="742246" y="1122131"/>
                      <a:pt x="693447" y="994500"/>
                      <a:pt x="605161" y="895948"/>
                    </a:cubicBezTo>
                    <a:lnTo>
                      <a:pt x="605161" y="895948"/>
                    </a:lnTo>
                    <a:cubicBezTo>
                      <a:pt x="516922" y="797395"/>
                      <a:pt x="468076" y="669764"/>
                      <a:pt x="468076" y="5374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29" name="Google Shape;3529;p45"/>
              <p:cNvSpPr/>
              <p:nvPr/>
            </p:nvSpPr>
            <p:spPr>
              <a:xfrm>
                <a:off x="3950629" y="3672754"/>
                <a:ext cx="756140" cy="2256198"/>
              </a:xfrm>
              <a:custGeom>
                <a:avLst/>
                <a:gdLst/>
                <a:ahLst/>
                <a:cxnLst/>
                <a:rect l="l" t="t" r="r" b="b"/>
                <a:pathLst>
                  <a:path w="756140" h="2256198" extrusionOk="0">
                    <a:moveTo>
                      <a:pt x="749170" y="2256199"/>
                    </a:moveTo>
                    <a:lnTo>
                      <a:pt x="6971" y="2256199"/>
                    </a:lnTo>
                    <a:cubicBezTo>
                      <a:pt x="3104" y="2256199"/>
                      <a:pt x="0" y="2253096"/>
                      <a:pt x="0" y="2249228"/>
                    </a:cubicBezTo>
                    <a:lnTo>
                      <a:pt x="0" y="1261365"/>
                    </a:lnTo>
                    <a:cubicBezTo>
                      <a:pt x="0" y="1127145"/>
                      <a:pt x="49324" y="998224"/>
                      <a:pt x="138852" y="898240"/>
                    </a:cubicBezTo>
                    <a:cubicBezTo>
                      <a:pt x="226088" y="800833"/>
                      <a:pt x="274123" y="675208"/>
                      <a:pt x="274123" y="544425"/>
                    </a:cubicBezTo>
                    <a:lnTo>
                      <a:pt x="274123" y="6971"/>
                    </a:lnTo>
                    <a:cubicBezTo>
                      <a:pt x="274123" y="3104"/>
                      <a:pt x="277226" y="0"/>
                      <a:pt x="281094" y="0"/>
                    </a:cubicBezTo>
                    <a:lnTo>
                      <a:pt x="475047" y="0"/>
                    </a:lnTo>
                    <a:cubicBezTo>
                      <a:pt x="478915" y="0"/>
                      <a:pt x="482018" y="3104"/>
                      <a:pt x="482018" y="6971"/>
                    </a:cubicBezTo>
                    <a:lnTo>
                      <a:pt x="482018" y="544425"/>
                    </a:lnTo>
                    <a:cubicBezTo>
                      <a:pt x="482018" y="675160"/>
                      <a:pt x="530053" y="800833"/>
                      <a:pt x="617289" y="898240"/>
                    </a:cubicBezTo>
                    <a:cubicBezTo>
                      <a:pt x="706817" y="998224"/>
                      <a:pt x="756141" y="1127145"/>
                      <a:pt x="756141" y="1261365"/>
                    </a:cubicBezTo>
                    <a:lnTo>
                      <a:pt x="756141" y="2249228"/>
                    </a:lnTo>
                    <a:cubicBezTo>
                      <a:pt x="756141" y="2253096"/>
                      <a:pt x="753037" y="2256199"/>
                      <a:pt x="749170" y="2256199"/>
                    </a:cubicBezTo>
                    <a:close/>
                    <a:moveTo>
                      <a:pt x="13895" y="2242257"/>
                    </a:moveTo>
                    <a:lnTo>
                      <a:pt x="742198" y="2242257"/>
                    </a:lnTo>
                    <a:lnTo>
                      <a:pt x="742198" y="1261365"/>
                    </a:lnTo>
                    <a:cubicBezTo>
                      <a:pt x="742198" y="1130630"/>
                      <a:pt x="694164" y="1004957"/>
                      <a:pt x="606928" y="907550"/>
                    </a:cubicBezTo>
                    <a:cubicBezTo>
                      <a:pt x="517400" y="807566"/>
                      <a:pt x="468076" y="678598"/>
                      <a:pt x="468076" y="544425"/>
                    </a:cubicBezTo>
                    <a:lnTo>
                      <a:pt x="468076" y="13942"/>
                    </a:lnTo>
                    <a:lnTo>
                      <a:pt x="288065" y="13942"/>
                    </a:lnTo>
                    <a:lnTo>
                      <a:pt x="288065" y="544425"/>
                    </a:lnTo>
                    <a:cubicBezTo>
                      <a:pt x="288065" y="678646"/>
                      <a:pt x="238741" y="807566"/>
                      <a:pt x="149213" y="907550"/>
                    </a:cubicBezTo>
                    <a:cubicBezTo>
                      <a:pt x="61977" y="1004957"/>
                      <a:pt x="13942" y="1130583"/>
                      <a:pt x="13942" y="1261365"/>
                    </a:cubicBezTo>
                    <a:lnTo>
                      <a:pt x="13942" y="22422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30" name="Google Shape;3530;p45"/>
            <p:cNvGrpSpPr/>
            <p:nvPr/>
          </p:nvGrpSpPr>
          <p:grpSpPr>
            <a:xfrm>
              <a:off x="4224751" y="3620422"/>
              <a:ext cx="207895" cy="66226"/>
              <a:chOff x="4224751" y="3620422"/>
              <a:chExt cx="207895" cy="66226"/>
            </a:xfrm>
          </p:grpSpPr>
          <p:sp>
            <p:nvSpPr>
              <p:cNvPr id="3531" name="Google Shape;3531;p45"/>
              <p:cNvSpPr/>
              <p:nvPr/>
            </p:nvSpPr>
            <p:spPr>
              <a:xfrm>
                <a:off x="4231722" y="3627393"/>
                <a:ext cx="193953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193953" h="52284" extrusionOk="0">
                    <a:moveTo>
                      <a:pt x="0" y="0"/>
                    </a:moveTo>
                    <a:lnTo>
                      <a:pt x="193953" y="0"/>
                    </a:lnTo>
                    <a:lnTo>
                      <a:pt x="193953" y="52284"/>
                    </a:lnTo>
                    <a:lnTo>
                      <a:pt x="0" y="522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2" name="Google Shape;3532;p45"/>
              <p:cNvSpPr/>
              <p:nvPr/>
            </p:nvSpPr>
            <p:spPr>
              <a:xfrm>
                <a:off x="4224751" y="3620422"/>
                <a:ext cx="207895" cy="66226"/>
              </a:xfrm>
              <a:custGeom>
                <a:avLst/>
                <a:gdLst/>
                <a:ahLst/>
                <a:cxnLst/>
                <a:rect l="l" t="t" r="r" b="b"/>
                <a:pathLst>
                  <a:path w="207895" h="66226" extrusionOk="0">
                    <a:moveTo>
                      <a:pt x="200925" y="66227"/>
                    </a:moveTo>
                    <a:lnTo>
                      <a:pt x="6971" y="66227"/>
                    </a:lnTo>
                    <a:cubicBezTo>
                      <a:pt x="3104" y="66227"/>
                      <a:pt x="0" y="63123"/>
                      <a:pt x="0" y="59255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00925" y="0"/>
                    </a:lnTo>
                    <a:cubicBezTo>
                      <a:pt x="204792" y="0"/>
                      <a:pt x="207896" y="3103"/>
                      <a:pt x="207896" y="6971"/>
                    </a:cubicBezTo>
                    <a:lnTo>
                      <a:pt x="207896" y="59255"/>
                    </a:lnTo>
                    <a:cubicBezTo>
                      <a:pt x="207896" y="63123"/>
                      <a:pt x="204792" y="66227"/>
                      <a:pt x="200925" y="66227"/>
                    </a:cubicBezTo>
                    <a:close/>
                    <a:moveTo>
                      <a:pt x="13942" y="52284"/>
                    </a:moveTo>
                    <a:lnTo>
                      <a:pt x="193953" y="52284"/>
                    </a:lnTo>
                    <a:lnTo>
                      <a:pt x="193953" y="13942"/>
                    </a:lnTo>
                    <a:lnTo>
                      <a:pt x="13942" y="13942"/>
                    </a:lnTo>
                    <a:lnTo>
                      <a:pt x="13942" y="522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33" name="Google Shape;3533;p45"/>
            <p:cNvGrpSpPr/>
            <p:nvPr/>
          </p:nvGrpSpPr>
          <p:grpSpPr>
            <a:xfrm>
              <a:off x="4200118" y="3579454"/>
              <a:ext cx="257209" cy="54910"/>
              <a:chOff x="4200118" y="3579454"/>
              <a:chExt cx="257209" cy="54910"/>
            </a:xfrm>
          </p:grpSpPr>
          <p:sp>
            <p:nvSpPr>
              <p:cNvPr id="3534" name="Google Shape;3534;p45"/>
              <p:cNvSpPr/>
              <p:nvPr/>
            </p:nvSpPr>
            <p:spPr>
              <a:xfrm>
                <a:off x="4207084" y="3586473"/>
                <a:ext cx="243229" cy="40920"/>
              </a:xfrm>
              <a:custGeom>
                <a:avLst/>
                <a:gdLst/>
                <a:ahLst/>
                <a:cxnLst/>
                <a:rect l="l" t="t" r="r" b="b"/>
                <a:pathLst>
                  <a:path w="243229" h="40920" extrusionOk="0">
                    <a:moveTo>
                      <a:pt x="24638" y="40920"/>
                    </a:moveTo>
                    <a:lnTo>
                      <a:pt x="218591" y="40920"/>
                    </a:lnTo>
                    <a:lnTo>
                      <a:pt x="243229" y="0"/>
                    </a:lnTo>
                    <a:lnTo>
                      <a:pt x="0" y="0"/>
                    </a:lnTo>
                    <a:lnTo>
                      <a:pt x="24638" y="409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5" name="Google Shape;3535;p45"/>
              <p:cNvSpPr/>
              <p:nvPr/>
            </p:nvSpPr>
            <p:spPr>
              <a:xfrm>
                <a:off x="4200118" y="3579454"/>
                <a:ext cx="257209" cy="54910"/>
              </a:xfrm>
              <a:custGeom>
                <a:avLst/>
                <a:gdLst/>
                <a:ahLst/>
                <a:cxnLst/>
                <a:rect l="l" t="t" r="r" b="b"/>
                <a:pathLst>
                  <a:path w="257209" h="54910" extrusionOk="0">
                    <a:moveTo>
                      <a:pt x="225557" y="54910"/>
                    </a:moveTo>
                    <a:lnTo>
                      <a:pt x="31604" y="54910"/>
                    </a:lnTo>
                    <a:cubicBezTo>
                      <a:pt x="29169" y="54910"/>
                      <a:pt x="26877" y="53621"/>
                      <a:pt x="25636" y="51520"/>
                    </a:cubicBezTo>
                    <a:lnTo>
                      <a:pt x="998" y="10552"/>
                    </a:lnTo>
                    <a:cubicBezTo>
                      <a:pt x="-292" y="8404"/>
                      <a:pt x="-339" y="5730"/>
                      <a:pt x="902" y="3533"/>
                    </a:cubicBezTo>
                    <a:cubicBezTo>
                      <a:pt x="2143" y="1337"/>
                      <a:pt x="4435" y="0"/>
                      <a:pt x="6966" y="0"/>
                    </a:cubicBezTo>
                    <a:lnTo>
                      <a:pt x="250243" y="0"/>
                    </a:lnTo>
                    <a:cubicBezTo>
                      <a:pt x="252774" y="0"/>
                      <a:pt x="255066" y="1337"/>
                      <a:pt x="256307" y="3533"/>
                    </a:cubicBezTo>
                    <a:cubicBezTo>
                      <a:pt x="257549" y="5730"/>
                      <a:pt x="257501" y="8404"/>
                      <a:pt x="256212" y="10552"/>
                    </a:cubicBezTo>
                    <a:lnTo>
                      <a:pt x="231574" y="51520"/>
                    </a:lnTo>
                    <a:cubicBezTo>
                      <a:pt x="230332" y="53621"/>
                      <a:pt x="228040" y="54910"/>
                      <a:pt x="225605" y="54910"/>
                    </a:cubicBezTo>
                    <a:close/>
                    <a:moveTo>
                      <a:pt x="35519" y="40968"/>
                    </a:moveTo>
                    <a:lnTo>
                      <a:pt x="221594" y="40968"/>
                    </a:lnTo>
                    <a:lnTo>
                      <a:pt x="237829" y="13942"/>
                    </a:lnTo>
                    <a:lnTo>
                      <a:pt x="19237" y="13942"/>
                    </a:lnTo>
                    <a:lnTo>
                      <a:pt x="35519" y="40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36" name="Google Shape;3536;p45"/>
            <p:cNvGrpSpPr/>
            <p:nvPr/>
          </p:nvGrpSpPr>
          <p:grpSpPr>
            <a:xfrm>
              <a:off x="4200065" y="3460084"/>
              <a:ext cx="257219" cy="133312"/>
              <a:chOff x="4200065" y="3460084"/>
              <a:chExt cx="257219" cy="133312"/>
            </a:xfrm>
          </p:grpSpPr>
          <p:sp>
            <p:nvSpPr>
              <p:cNvPr id="3537" name="Google Shape;3537;p45"/>
              <p:cNvSpPr/>
              <p:nvPr/>
            </p:nvSpPr>
            <p:spPr>
              <a:xfrm>
                <a:off x="4207084" y="3467103"/>
                <a:ext cx="243277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243277" h="119370" extrusionOk="0">
                    <a:moveTo>
                      <a:pt x="0" y="0"/>
                    </a:moveTo>
                    <a:lnTo>
                      <a:pt x="243277" y="0"/>
                    </a:lnTo>
                    <a:lnTo>
                      <a:pt x="243277" y="119370"/>
                    </a:lnTo>
                    <a:lnTo>
                      <a:pt x="0" y="1193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8" name="Google Shape;3538;p45"/>
              <p:cNvSpPr/>
              <p:nvPr/>
            </p:nvSpPr>
            <p:spPr>
              <a:xfrm>
                <a:off x="4200065" y="3460084"/>
                <a:ext cx="257219" cy="133312"/>
              </a:xfrm>
              <a:custGeom>
                <a:avLst/>
                <a:gdLst/>
                <a:ahLst/>
                <a:cxnLst/>
                <a:rect l="l" t="t" r="r" b="b"/>
                <a:pathLst>
                  <a:path w="257219" h="133312" extrusionOk="0">
                    <a:moveTo>
                      <a:pt x="250248" y="133313"/>
                    </a:moveTo>
                    <a:lnTo>
                      <a:pt x="6971" y="133313"/>
                    </a:lnTo>
                    <a:cubicBezTo>
                      <a:pt x="3104" y="133313"/>
                      <a:pt x="0" y="130209"/>
                      <a:pt x="0" y="126342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250248" y="0"/>
                    </a:lnTo>
                    <a:cubicBezTo>
                      <a:pt x="254116" y="0"/>
                      <a:pt x="257220" y="3103"/>
                      <a:pt x="257220" y="6971"/>
                    </a:cubicBezTo>
                    <a:lnTo>
                      <a:pt x="257220" y="126342"/>
                    </a:lnTo>
                    <a:cubicBezTo>
                      <a:pt x="257220" y="130209"/>
                      <a:pt x="254116" y="133313"/>
                      <a:pt x="250248" y="133313"/>
                    </a:cubicBezTo>
                    <a:close/>
                    <a:moveTo>
                      <a:pt x="13942" y="119371"/>
                    </a:moveTo>
                    <a:lnTo>
                      <a:pt x="243277" y="119371"/>
                    </a:lnTo>
                    <a:lnTo>
                      <a:pt x="243277" y="13942"/>
                    </a:lnTo>
                    <a:lnTo>
                      <a:pt x="13942" y="13942"/>
                    </a:lnTo>
                    <a:lnTo>
                      <a:pt x="13942" y="119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539" name="Google Shape;3539;p45"/>
            <p:cNvSpPr/>
            <p:nvPr/>
          </p:nvSpPr>
          <p:spPr>
            <a:xfrm>
              <a:off x="4154303" y="4483425"/>
              <a:ext cx="181386" cy="93823"/>
            </a:xfrm>
            <a:custGeom>
              <a:avLst/>
              <a:gdLst/>
              <a:ahLst/>
              <a:cxnLst/>
              <a:rect l="l" t="t" r="r" b="b"/>
              <a:pathLst>
                <a:path w="181386" h="93823" extrusionOk="0">
                  <a:moveTo>
                    <a:pt x="174396" y="93824"/>
                  </a:moveTo>
                  <a:cubicBezTo>
                    <a:pt x="173393" y="93824"/>
                    <a:pt x="172390" y="93585"/>
                    <a:pt x="171388" y="93155"/>
                  </a:cubicBezTo>
                  <a:lnTo>
                    <a:pt x="3982" y="13272"/>
                  </a:lnTo>
                  <a:cubicBezTo>
                    <a:pt x="497" y="11601"/>
                    <a:pt x="-983" y="7447"/>
                    <a:pt x="688" y="3962"/>
                  </a:cubicBezTo>
                  <a:cubicBezTo>
                    <a:pt x="2359" y="476"/>
                    <a:pt x="6513" y="-956"/>
                    <a:pt x="9999" y="667"/>
                  </a:cubicBezTo>
                  <a:lnTo>
                    <a:pt x="177404" y="80550"/>
                  </a:lnTo>
                  <a:cubicBezTo>
                    <a:pt x="180890" y="82221"/>
                    <a:pt x="182370" y="86375"/>
                    <a:pt x="180699" y="89861"/>
                  </a:cubicBezTo>
                  <a:cubicBezTo>
                    <a:pt x="179505" y="92344"/>
                    <a:pt x="177022" y="93824"/>
                    <a:pt x="174396" y="93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0" name="Google Shape;3540;p45"/>
            <p:cNvSpPr/>
            <p:nvPr/>
          </p:nvSpPr>
          <p:spPr>
            <a:xfrm>
              <a:off x="4321709" y="4483404"/>
              <a:ext cx="181386" cy="93844"/>
            </a:xfrm>
            <a:custGeom>
              <a:avLst/>
              <a:gdLst/>
              <a:ahLst/>
              <a:cxnLst/>
              <a:rect l="l" t="t" r="r" b="b"/>
              <a:pathLst>
                <a:path w="181386" h="93844" extrusionOk="0">
                  <a:moveTo>
                    <a:pt x="6991" y="93845"/>
                  </a:moveTo>
                  <a:cubicBezTo>
                    <a:pt x="4364" y="93845"/>
                    <a:pt x="1881" y="92412"/>
                    <a:pt x="688" y="89882"/>
                  </a:cubicBezTo>
                  <a:cubicBezTo>
                    <a:pt x="-983" y="86396"/>
                    <a:pt x="497" y="82242"/>
                    <a:pt x="3982" y="80571"/>
                  </a:cubicBezTo>
                  <a:lnTo>
                    <a:pt x="171388" y="688"/>
                  </a:lnTo>
                  <a:cubicBezTo>
                    <a:pt x="174825" y="-983"/>
                    <a:pt x="179027" y="497"/>
                    <a:pt x="180699" y="3982"/>
                  </a:cubicBezTo>
                  <a:cubicBezTo>
                    <a:pt x="182370" y="7468"/>
                    <a:pt x="180890" y="11622"/>
                    <a:pt x="177404" y="13293"/>
                  </a:cubicBezTo>
                  <a:lnTo>
                    <a:pt x="9999" y="93176"/>
                  </a:lnTo>
                  <a:cubicBezTo>
                    <a:pt x="9044" y="93654"/>
                    <a:pt x="7993" y="93845"/>
                    <a:pt x="6991" y="93845"/>
                  </a:cubicBezTo>
                  <a:close/>
                </a:path>
              </a:pathLst>
            </a:custGeom>
            <a:solidFill>
              <a:srgbClr val="FAB6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41" name="Google Shape;3541;p45"/>
            <p:cNvGrpSpPr/>
            <p:nvPr/>
          </p:nvGrpSpPr>
          <p:grpSpPr>
            <a:xfrm>
              <a:off x="4285821" y="4517420"/>
              <a:ext cx="85755" cy="85755"/>
              <a:chOff x="4285821" y="4517420"/>
              <a:chExt cx="85755" cy="85755"/>
            </a:xfrm>
          </p:grpSpPr>
          <p:sp>
            <p:nvSpPr>
              <p:cNvPr id="3542" name="Google Shape;3542;p45"/>
              <p:cNvSpPr/>
              <p:nvPr/>
            </p:nvSpPr>
            <p:spPr>
              <a:xfrm>
                <a:off x="4292792" y="4524391"/>
                <a:ext cx="71813" cy="71813"/>
              </a:xfrm>
              <a:custGeom>
                <a:avLst/>
                <a:gdLst/>
                <a:ahLst/>
                <a:cxnLst/>
                <a:rect l="l" t="t" r="r" b="b"/>
                <a:pathLst>
                  <a:path w="71813" h="71813" extrusionOk="0">
                    <a:moveTo>
                      <a:pt x="71813" y="35907"/>
                    </a:moveTo>
                    <a:cubicBezTo>
                      <a:pt x="71813" y="55770"/>
                      <a:pt x="55722" y="71814"/>
                      <a:pt x="35907" y="71814"/>
                    </a:cubicBezTo>
                    <a:cubicBezTo>
                      <a:pt x="16091" y="71814"/>
                      <a:pt x="0" y="55722"/>
                      <a:pt x="0" y="35907"/>
                    </a:cubicBezTo>
                    <a:cubicBezTo>
                      <a:pt x="0" y="16091"/>
                      <a:pt x="16091" y="0"/>
                      <a:pt x="35907" y="0"/>
                    </a:cubicBezTo>
                    <a:cubicBezTo>
                      <a:pt x="55722" y="0"/>
                      <a:pt x="71813" y="16091"/>
                      <a:pt x="71813" y="359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43" name="Google Shape;3543;p45"/>
              <p:cNvSpPr/>
              <p:nvPr/>
            </p:nvSpPr>
            <p:spPr>
              <a:xfrm>
                <a:off x="4285821" y="4517420"/>
                <a:ext cx="85755" cy="85755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85755" extrusionOk="0">
                    <a:moveTo>
                      <a:pt x="42878" y="85756"/>
                    </a:moveTo>
                    <a:cubicBezTo>
                      <a:pt x="19243" y="85756"/>
                      <a:pt x="0" y="66513"/>
                      <a:pt x="0" y="42878"/>
                    </a:cubicBezTo>
                    <a:cubicBezTo>
                      <a:pt x="0" y="19242"/>
                      <a:pt x="19243" y="0"/>
                      <a:pt x="42878" y="0"/>
                    </a:cubicBezTo>
                    <a:cubicBezTo>
                      <a:pt x="66513" y="0"/>
                      <a:pt x="85756" y="19242"/>
                      <a:pt x="85756" y="42878"/>
                    </a:cubicBezTo>
                    <a:cubicBezTo>
                      <a:pt x="85756" y="66513"/>
                      <a:pt x="66513" y="85756"/>
                      <a:pt x="42878" y="85756"/>
                    </a:cubicBezTo>
                    <a:close/>
                    <a:moveTo>
                      <a:pt x="42878" y="13895"/>
                    </a:moveTo>
                    <a:cubicBezTo>
                      <a:pt x="26930" y="13895"/>
                      <a:pt x="13942" y="26882"/>
                      <a:pt x="13942" y="42830"/>
                    </a:cubicBezTo>
                    <a:cubicBezTo>
                      <a:pt x="13942" y="58778"/>
                      <a:pt x="26930" y="71765"/>
                      <a:pt x="42878" y="71765"/>
                    </a:cubicBezTo>
                    <a:cubicBezTo>
                      <a:pt x="58826" y="71765"/>
                      <a:pt x="71813" y="58778"/>
                      <a:pt x="71813" y="42830"/>
                    </a:cubicBezTo>
                    <a:cubicBezTo>
                      <a:pt x="71813" y="26882"/>
                      <a:pt x="58826" y="13895"/>
                      <a:pt x="42878" y="13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44" name="Google Shape;3544;p45"/>
            <p:cNvGrpSpPr/>
            <p:nvPr/>
          </p:nvGrpSpPr>
          <p:grpSpPr>
            <a:xfrm>
              <a:off x="3950629" y="4985639"/>
              <a:ext cx="756188" cy="671339"/>
              <a:chOff x="3950629" y="4985639"/>
              <a:chExt cx="756188" cy="671339"/>
            </a:xfrm>
          </p:grpSpPr>
          <p:sp>
            <p:nvSpPr>
              <p:cNvPr id="3545" name="Google Shape;3545;p45"/>
              <p:cNvSpPr/>
              <p:nvPr/>
            </p:nvSpPr>
            <p:spPr>
              <a:xfrm>
                <a:off x="3957600" y="4992658"/>
                <a:ext cx="742246" cy="657397"/>
              </a:xfrm>
              <a:custGeom>
                <a:avLst/>
                <a:gdLst/>
                <a:ahLst/>
                <a:cxnLst/>
                <a:rect l="l" t="t" r="r" b="b"/>
                <a:pathLst>
                  <a:path w="742246" h="657397" extrusionOk="0">
                    <a:moveTo>
                      <a:pt x="0" y="0"/>
                    </a:moveTo>
                    <a:lnTo>
                      <a:pt x="742246" y="0"/>
                    </a:lnTo>
                    <a:lnTo>
                      <a:pt x="742246" y="657398"/>
                    </a:lnTo>
                    <a:lnTo>
                      <a:pt x="0" y="657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46" name="Google Shape;3546;p45"/>
              <p:cNvSpPr/>
              <p:nvPr/>
            </p:nvSpPr>
            <p:spPr>
              <a:xfrm>
                <a:off x="3950629" y="4985639"/>
                <a:ext cx="756188" cy="671339"/>
              </a:xfrm>
              <a:custGeom>
                <a:avLst/>
                <a:gdLst/>
                <a:ahLst/>
                <a:cxnLst/>
                <a:rect l="l" t="t" r="r" b="b"/>
                <a:pathLst>
                  <a:path w="756188" h="671339" extrusionOk="0">
                    <a:moveTo>
                      <a:pt x="749170" y="671340"/>
                    </a:moveTo>
                    <a:lnTo>
                      <a:pt x="6971" y="671340"/>
                    </a:lnTo>
                    <a:cubicBezTo>
                      <a:pt x="3104" y="671340"/>
                      <a:pt x="0" y="668236"/>
                      <a:pt x="0" y="664369"/>
                    </a:cubicBezTo>
                    <a:lnTo>
                      <a:pt x="0" y="6971"/>
                    </a:lnTo>
                    <a:cubicBezTo>
                      <a:pt x="0" y="3103"/>
                      <a:pt x="3104" y="0"/>
                      <a:pt x="6971" y="0"/>
                    </a:cubicBezTo>
                    <a:lnTo>
                      <a:pt x="749217" y="0"/>
                    </a:lnTo>
                    <a:cubicBezTo>
                      <a:pt x="753085" y="0"/>
                      <a:pt x="756189" y="3103"/>
                      <a:pt x="756189" y="6971"/>
                    </a:cubicBezTo>
                    <a:lnTo>
                      <a:pt x="756189" y="664369"/>
                    </a:lnTo>
                    <a:cubicBezTo>
                      <a:pt x="756189" y="668236"/>
                      <a:pt x="753085" y="671340"/>
                      <a:pt x="749217" y="671340"/>
                    </a:cubicBezTo>
                    <a:close/>
                    <a:moveTo>
                      <a:pt x="13895" y="657397"/>
                    </a:moveTo>
                    <a:lnTo>
                      <a:pt x="742198" y="657397"/>
                    </a:lnTo>
                    <a:lnTo>
                      <a:pt x="742198" y="13942"/>
                    </a:lnTo>
                    <a:lnTo>
                      <a:pt x="13942" y="13942"/>
                    </a:lnTo>
                    <a:lnTo>
                      <a:pt x="13942" y="657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547" name="Google Shape;3547;p45"/>
            <p:cNvGrpSpPr/>
            <p:nvPr/>
          </p:nvGrpSpPr>
          <p:grpSpPr>
            <a:xfrm>
              <a:off x="3950629" y="5027132"/>
              <a:ext cx="756188" cy="588402"/>
              <a:chOff x="3950629" y="5027132"/>
              <a:chExt cx="756188" cy="588402"/>
            </a:xfrm>
          </p:grpSpPr>
          <p:grpSp>
            <p:nvGrpSpPr>
              <p:cNvPr id="3548" name="Google Shape;3548;p45"/>
              <p:cNvGrpSpPr/>
              <p:nvPr/>
            </p:nvGrpSpPr>
            <p:grpSpPr>
              <a:xfrm>
                <a:off x="3950629" y="5027132"/>
                <a:ext cx="756188" cy="39583"/>
                <a:chOff x="3950629" y="5027132"/>
                <a:chExt cx="756188" cy="39583"/>
              </a:xfrm>
            </p:grpSpPr>
            <p:sp>
              <p:nvSpPr>
                <p:cNvPr id="3549" name="Google Shape;3549;p45"/>
                <p:cNvSpPr/>
                <p:nvPr/>
              </p:nvSpPr>
              <p:spPr>
                <a:xfrm>
                  <a:off x="3957600" y="503410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50" name="Google Shape;3550;p45"/>
                <p:cNvSpPr/>
                <p:nvPr/>
              </p:nvSpPr>
              <p:spPr>
                <a:xfrm>
                  <a:off x="3950629" y="5027132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3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3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2"/>
                      </a:lnTo>
                      <a:lnTo>
                        <a:pt x="13942" y="13942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3551" name="Google Shape;3551;p45"/>
              <p:cNvGrpSpPr/>
              <p:nvPr/>
            </p:nvGrpSpPr>
            <p:grpSpPr>
              <a:xfrm>
                <a:off x="3950629" y="5575951"/>
                <a:ext cx="756188" cy="39583"/>
                <a:chOff x="3950629" y="5575951"/>
                <a:chExt cx="756188" cy="39583"/>
              </a:xfrm>
            </p:grpSpPr>
            <p:sp>
              <p:nvSpPr>
                <p:cNvPr id="3552" name="Google Shape;3552;p45"/>
                <p:cNvSpPr/>
                <p:nvPr/>
              </p:nvSpPr>
              <p:spPr>
                <a:xfrm>
                  <a:off x="3957600" y="5582874"/>
                  <a:ext cx="742246" cy="2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246" h="25640" extrusionOk="0">
                      <a:moveTo>
                        <a:pt x="0" y="0"/>
                      </a:moveTo>
                      <a:lnTo>
                        <a:pt x="742246" y="0"/>
                      </a:lnTo>
                      <a:lnTo>
                        <a:pt x="742246" y="25641"/>
                      </a:lnTo>
                      <a:lnTo>
                        <a:pt x="0" y="256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53" name="Google Shape;3553;p45"/>
                <p:cNvSpPr/>
                <p:nvPr/>
              </p:nvSpPr>
              <p:spPr>
                <a:xfrm>
                  <a:off x="3950629" y="5575951"/>
                  <a:ext cx="756188" cy="3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88" h="39583" extrusionOk="0">
                      <a:moveTo>
                        <a:pt x="749170" y="39583"/>
                      </a:moveTo>
                      <a:lnTo>
                        <a:pt x="6971" y="39583"/>
                      </a:lnTo>
                      <a:cubicBezTo>
                        <a:pt x="3104" y="39583"/>
                        <a:pt x="0" y="36480"/>
                        <a:pt x="0" y="32612"/>
                      </a:cubicBezTo>
                      <a:lnTo>
                        <a:pt x="0" y="6971"/>
                      </a:lnTo>
                      <a:cubicBezTo>
                        <a:pt x="0" y="3104"/>
                        <a:pt x="3104" y="0"/>
                        <a:pt x="6971" y="0"/>
                      </a:cubicBezTo>
                      <a:lnTo>
                        <a:pt x="749217" y="0"/>
                      </a:lnTo>
                      <a:cubicBezTo>
                        <a:pt x="753085" y="0"/>
                        <a:pt x="756189" y="3104"/>
                        <a:pt x="756189" y="6971"/>
                      </a:cubicBezTo>
                      <a:lnTo>
                        <a:pt x="756189" y="32612"/>
                      </a:lnTo>
                      <a:cubicBezTo>
                        <a:pt x="756189" y="36480"/>
                        <a:pt x="753085" y="39583"/>
                        <a:pt x="749217" y="39583"/>
                      </a:cubicBezTo>
                      <a:close/>
                      <a:moveTo>
                        <a:pt x="13895" y="25641"/>
                      </a:moveTo>
                      <a:lnTo>
                        <a:pt x="742198" y="25641"/>
                      </a:lnTo>
                      <a:lnTo>
                        <a:pt x="742198" y="13943"/>
                      </a:lnTo>
                      <a:lnTo>
                        <a:pt x="13942" y="13943"/>
                      </a:lnTo>
                      <a:lnTo>
                        <a:pt x="13942" y="256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3554" name="Google Shape;3554;p45"/>
          <p:cNvGrpSpPr/>
          <p:nvPr/>
        </p:nvGrpSpPr>
        <p:grpSpPr>
          <a:xfrm>
            <a:off x="6996538" y="399944"/>
            <a:ext cx="1114227" cy="1114227"/>
            <a:chOff x="3895109" y="2278369"/>
            <a:chExt cx="1093451" cy="1093451"/>
          </a:xfrm>
        </p:grpSpPr>
        <p:sp>
          <p:nvSpPr>
            <p:cNvPr id="3555" name="Google Shape;3555;p45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56" name="Google Shape;3556;p45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557" name="Google Shape;3557;p45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58" name="Google Shape;3558;p45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59" name="Google Shape;3559;p45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0" name="Google Shape;3560;p45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1" name="Google Shape;3561;p45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2" name="Google Shape;3562;p45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3" name="Google Shape;3563;p45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4" name="Google Shape;3564;p45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5" name="Google Shape;3565;p45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6" name="Google Shape;3566;p45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7" name="Google Shape;3567;p45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8" name="Google Shape;3568;p45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69" name="Google Shape;3569;p45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0" name="Google Shape;3570;p45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1" name="Google Shape;3571;p45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2" name="Google Shape;3572;p45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3" name="Google Shape;3573;p45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4" name="Google Shape;3574;p45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5" name="Google Shape;3575;p45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6" name="Google Shape;3576;p45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7" name="Google Shape;3577;p45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8" name="Google Shape;3578;p45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79" name="Google Shape;3579;p45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0" name="Google Shape;3580;p45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1" name="Google Shape;3581;p45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2" name="Google Shape;3582;p45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3" name="Google Shape;3583;p45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4" name="Google Shape;3584;p45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5" name="Google Shape;3585;p45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6" name="Google Shape;3586;p45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7" name="Google Shape;3587;p45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8" name="Google Shape;3588;p45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9" name="Google Shape;3589;p45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0" name="Google Shape;3590;p45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1" name="Google Shape;3591;p45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2" name="Google Shape;3592;p45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3" name="Google Shape;3593;p45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4" name="Google Shape;3594;p45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5" name="Google Shape;3595;p45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6" name="Google Shape;3596;p45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7" name="Google Shape;3597;p45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8" name="Google Shape;3598;p45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9" name="Google Shape;3599;p45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0" name="Google Shape;3600;p45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1" name="Google Shape;3601;p45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2" name="Google Shape;3602;p45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3" name="Google Shape;3603;p45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4" name="Google Shape;3604;p45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5" name="Google Shape;3605;p45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6" name="Google Shape;3606;p45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7" name="Google Shape;3607;p45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8" name="Google Shape;3608;p45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9" name="Google Shape;3609;p45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0" name="Google Shape;3610;p45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1" name="Google Shape;3611;p45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2" name="Google Shape;3612;p45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3" name="Google Shape;3613;p45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4" name="Google Shape;3614;p45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5" name="Google Shape;3615;p45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6" name="Google Shape;3616;p45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7" name="Google Shape;3617;p45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8" name="Google Shape;3618;p45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9" name="Google Shape;3619;p45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0" name="Google Shape;3620;p45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1" name="Google Shape;3621;p45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2" name="Google Shape;3622;p45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3" name="Google Shape;3623;p45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4" name="Google Shape;3624;p45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5" name="Google Shape;3625;p45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6" name="Google Shape;3626;p45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7" name="Google Shape;3627;p45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8" name="Google Shape;3628;p45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9" name="Google Shape;3629;p45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0" name="Google Shape;3630;p45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1" name="Google Shape;3631;p45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2" name="Google Shape;3632;p45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3" name="Google Shape;3633;p45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4" name="Google Shape;3634;p45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5" name="Google Shape;3635;p45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6" name="Google Shape;3636;p45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637" name="Google Shape;3637;p45"/>
          <p:cNvGrpSpPr/>
          <p:nvPr/>
        </p:nvGrpSpPr>
        <p:grpSpPr>
          <a:xfrm>
            <a:off x="1033013" y="399932"/>
            <a:ext cx="1114227" cy="1114227"/>
            <a:chOff x="3895109" y="2278369"/>
            <a:chExt cx="1093451" cy="1093451"/>
          </a:xfrm>
        </p:grpSpPr>
        <p:sp>
          <p:nvSpPr>
            <p:cNvPr id="3638" name="Google Shape;3638;p45"/>
            <p:cNvSpPr/>
            <p:nvPr/>
          </p:nvSpPr>
          <p:spPr>
            <a:xfrm rot="-2700000">
              <a:off x="4055241" y="2438501"/>
              <a:ext cx="773187" cy="773187"/>
            </a:xfrm>
            <a:custGeom>
              <a:avLst/>
              <a:gdLst/>
              <a:ahLst/>
              <a:cxnLst/>
              <a:rect l="l" t="t" r="r" b="b"/>
              <a:pathLst>
                <a:path w="772757" h="772757" extrusionOk="0">
                  <a:moveTo>
                    <a:pt x="772757" y="386379"/>
                  </a:moveTo>
                  <a:cubicBezTo>
                    <a:pt x="772757" y="599770"/>
                    <a:pt x="599770" y="772757"/>
                    <a:pt x="386379" y="772757"/>
                  </a:cubicBezTo>
                  <a:cubicBezTo>
                    <a:pt x="172988" y="772757"/>
                    <a:pt x="0" y="599770"/>
                    <a:pt x="0" y="386379"/>
                  </a:cubicBezTo>
                  <a:cubicBezTo>
                    <a:pt x="0" y="172988"/>
                    <a:pt x="172988" y="0"/>
                    <a:pt x="386379" y="0"/>
                  </a:cubicBezTo>
                  <a:cubicBezTo>
                    <a:pt x="599770" y="0"/>
                    <a:pt x="772757" y="172988"/>
                    <a:pt x="772757" y="386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39" name="Google Shape;3639;p45"/>
            <p:cNvGrpSpPr/>
            <p:nvPr/>
          </p:nvGrpSpPr>
          <p:grpSpPr>
            <a:xfrm>
              <a:off x="4093969" y="2477521"/>
              <a:ext cx="695118" cy="695166"/>
              <a:chOff x="4093969" y="2477521"/>
              <a:chExt cx="695118" cy="695166"/>
            </a:xfrm>
          </p:grpSpPr>
          <p:sp>
            <p:nvSpPr>
              <p:cNvPr id="3640" name="Google Shape;3640;p45"/>
              <p:cNvSpPr/>
              <p:nvPr/>
            </p:nvSpPr>
            <p:spPr>
              <a:xfrm>
                <a:off x="4438042" y="2700553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1" name="Google Shape;3641;p45"/>
              <p:cNvSpPr/>
              <p:nvPr/>
            </p:nvSpPr>
            <p:spPr>
              <a:xfrm>
                <a:off x="4400685" y="2706551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14772" y="41798"/>
                    </a:moveTo>
                    <a:cubicBezTo>
                      <a:pt x="13292" y="41798"/>
                      <a:pt x="11955" y="40843"/>
                      <a:pt x="11477" y="39410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18114" y="37262"/>
                    </a:lnTo>
                    <a:cubicBezTo>
                      <a:pt x="18688" y="39076"/>
                      <a:pt x="17685" y="41081"/>
                      <a:pt x="15870" y="41654"/>
                    </a:cubicBezTo>
                    <a:cubicBezTo>
                      <a:pt x="15536" y="41750"/>
                      <a:pt x="15154" y="41845"/>
                      <a:pt x="14772" y="41845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2" name="Google Shape;3642;p45"/>
              <p:cNvSpPr/>
              <p:nvPr/>
            </p:nvSpPr>
            <p:spPr>
              <a:xfrm>
                <a:off x="4366886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3" name="Google Shape;3643;p45"/>
              <p:cNvSpPr/>
              <p:nvPr/>
            </p:nvSpPr>
            <p:spPr>
              <a:xfrm>
                <a:off x="4340099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3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4" name="Google Shape;3644;p45"/>
              <p:cNvSpPr/>
              <p:nvPr/>
            </p:nvSpPr>
            <p:spPr>
              <a:xfrm>
                <a:off x="4322904" y="2784190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6"/>
                    </a:moveTo>
                    <a:cubicBezTo>
                      <a:pt x="38026" y="18306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1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5" name="Google Shape;3645;p45"/>
              <p:cNvSpPr/>
              <p:nvPr/>
            </p:nvSpPr>
            <p:spPr>
              <a:xfrm>
                <a:off x="4317048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9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9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9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6" name="Google Shape;3646;p45"/>
              <p:cNvSpPr/>
              <p:nvPr/>
            </p:nvSpPr>
            <p:spPr>
              <a:xfrm>
                <a:off x="4322951" y="2847677"/>
                <a:ext cx="41815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23" extrusionOk="0">
                    <a:moveTo>
                      <a:pt x="3456" y="18276"/>
                    </a:moveTo>
                    <a:cubicBezTo>
                      <a:pt x="1976" y="18276"/>
                      <a:pt x="639" y="17321"/>
                      <a:pt x="161" y="15888"/>
                    </a:cubicBezTo>
                    <a:cubicBezTo>
                      <a:pt x="-412" y="14074"/>
                      <a:pt x="591" y="12068"/>
                      <a:pt x="2405" y="11496"/>
                    </a:cubicBezTo>
                    <a:lnTo>
                      <a:pt x="37262" y="179"/>
                    </a:lnTo>
                    <a:cubicBezTo>
                      <a:pt x="39076" y="-442"/>
                      <a:pt x="41081" y="609"/>
                      <a:pt x="41654" y="2423"/>
                    </a:cubicBezTo>
                    <a:cubicBezTo>
                      <a:pt x="42227" y="4238"/>
                      <a:pt x="41225" y="6243"/>
                      <a:pt x="39410" y="6816"/>
                    </a:cubicBezTo>
                    <a:lnTo>
                      <a:pt x="4554" y="18132"/>
                    </a:lnTo>
                    <a:cubicBezTo>
                      <a:pt x="4220" y="18228"/>
                      <a:pt x="3838" y="18323"/>
                      <a:pt x="3456" y="1832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7" name="Google Shape;3647;p45"/>
              <p:cNvSpPr/>
              <p:nvPr/>
            </p:nvSpPr>
            <p:spPr>
              <a:xfrm>
                <a:off x="4340099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24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8" name="Google Shape;3648;p45"/>
              <p:cNvSpPr/>
              <p:nvPr/>
            </p:nvSpPr>
            <p:spPr>
              <a:xfrm>
                <a:off x="4366886" y="2889863"/>
                <a:ext cx="28528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34" extrusionOk="0">
                    <a:moveTo>
                      <a:pt x="3497" y="36634"/>
                    </a:moveTo>
                    <a:cubicBezTo>
                      <a:pt x="2781" y="36634"/>
                      <a:pt x="2065" y="36396"/>
                      <a:pt x="1444" y="35966"/>
                    </a:cubicBezTo>
                    <a:cubicBezTo>
                      <a:pt x="-132" y="34820"/>
                      <a:pt x="-466" y="32671"/>
                      <a:pt x="680" y="31096"/>
                    </a:cubicBezTo>
                    <a:lnTo>
                      <a:pt x="22214" y="1444"/>
                    </a:lnTo>
                    <a:cubicBezTo>
                      <a:pt x="23360" y="-132"/>
                      <a:pt x="25557" y="-466"/>
                      <a:pt x="27085" y="680"/>
                    </a:cubicBezTo>
                    <a:cubicBezTo>
                      <a:pt x="28660" y="1826"/>
                      <a:pt x="28995" y="3975"/>
                      <a:pt x="27849" y="5550"/>
                    </a:cubicBezTo>
                    <a:lnTo>
                      <a:pt x="6314" y="35202"/>
                    </a:lnTo>
                    <a:cubicBezTo>
                      <a:pt x="5646" y="36157"/>
                      <a:pt x="4548" y="36634"/>
                      <a:pt x="3497" y="3663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9" name="Google Shape;3649;p45"/>
              <p:cNvSpPr/>
              <p:nvPr/>
            </p:nvSpPr>
            <p:spPr>
              <a:xfrm>
                <a:off x="4400590" y="2901823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3504" y="41863"/>
                    </a:moveTo>
                    <a:cubicBezTo>
                      <a:pt x="3169" y="41863"/>
                      <a:pt x="2787" y="41816"/>
                      <a:pt x="2405" y="41672"/>
                    </a:cubicBezTo>
                    <a:cubicBezTo>
                      <a:pt x="591" y="41099"/>
                      <a:pt x="-412" y="39094"/>
                      <a:pt x="161" y="37280"/>
                    </a:cubicBezTo>
                    <a:lnTo>
                      <a:pt x="11478" y="2423"/>
                    </a:lnTo>
                    <a:cubicBezTo>
                      <a:pt x="12098" y="609"/>
                      <a:pt x="14056" y="-442"/>
                      <a:pt x="15870" y="179"/>
                    </a:cubicBezTo>
                    <a:cubicBezTo>
                      <a:pt x="17685" y="752"/>
                      <a:pt x="18688" y="2758"/>
                      <a:pt x="18115" y="4572"/>
                    </a:cubicBezTo>
                    <a:lnTo>
                      <a:pt x="6798" y="39428"/>
                    </a:lnTo>
                    <a:cubicBezTo>
                      <a:pt x="6321" y="40908"/>
                      <a:pt x="4936" y="41816"/>
                      <a:pt x="3504" y="41816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0" name="Google Shape;3650;p45"/>
              <p:cNvSpPr/>
              <p:nvPr/>
            </p:nvSpPr>
            <p:spPr>
              <a:xfrm>
                <a:off x="4438042" y="2905965"/>
                <a:ext cx="6971" cy="4364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43641" extrusionOk="0">
                    <a:moveTo>
                      <a:pt x="3486" y="43642"/>
                    </a:moveTo>
                    <a:cubicBezTo>
                      <a:pt x="1576" y="43642"/>
                      <a:pt x="0" y="42066"/>
                      <a:pt x="0" y="4015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40156"/>
                    </a:lnTo>
                    <a:cubicBezTo>
                      <a:pt x="6971" y="42066"/>
                      <a:pt x="5396" y="43642"/>
                      <a:pt x="3486" y="4364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1" name="Google Shape;3651;p45"/>
              <p:cNvSpPr/>
              <p:nvPr/>
            </p:nvSpPr>
            <p:spPr>
              <a:xfrm>
                <a:off x="4464143" y="2901871"/>
                <a:ext cx="18275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63" extrusionOk="0">
                    <a:moveTo>
                      <a:pt x="14772" y="41816"/>
                    </a:moveTo>
                    <a:cubicBezTo>
                      <a:pt x="13292" y="41816"/>
                      <a:pt x="11955" y="40908"/>
                      <a:pt x="11478" y="39428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20" y="-442"/>
                      <a:pt x="6225" y="609"/>
                      <a:pt x="6798" y="2423"/>
                    </a:cubicBezTo>
                    <a:lnTo>
                      <a:pt x="18115" y="37280"/>
                    </a:lnTo>
                    <a:cubicBezTo>
                      <a:pt x="18688" y="39094"/>
                      <a:pt x="17685" y="41099"/>
                      <a:pt x="15870" y="41672"/>
                    </a:cubicBezTo>
                    <a:cubicBezTo>
                      <a:pt x="15536" y="41768"/>
                      <a:pt x="15154" y="41863"/>
                      <a:pt x="14772" y="41863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2" name="Google Shape;3652;p45"/>
              <p:cNvSpPr/>
              <p:nvPr/>
            </p:nvSpPr>
            <p:spPr>
              <a:xfrm>
                <a:off x="4487594" y="2889884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25032" y="36614"/>
                    </a:moveTo>
                    <a:cubicBezTo>
                      <a:pt x="23933" y="36614"/>
                      <a:pt x="22883" y="36136"/>
                      <a:pt x="22214" y="35181"/>
                    </a:cubicBezTo>
                    <a:lnTo>
                      <a:pt x="680" y="5530"/>
                    </a:lnTo>
                    <a:cubicBezTo>
                      <a:pt x="-466" y="3954"/>
                      <a:pt x="-132" y="1805"/>
                      <a:pt x="1444" y="659"/>
                    </a:cubicBezTo>
                    <a:cubicBezTo>
                      <a:pt x="3020" y="-439"/>
                      <a:pt x="5168" y="-152"/>
                      <a:pt x="6314" y="1423"/>
                    </a:cubicBezTo>
                    <a:lnTo>
                      <a:pt x="27849" y="31075"/>
                    </a:lnTo>
                    <a:cubicBezTo>
                      <a:pt x="28995" y="32651"/>
                      <a:pt x="28660" y="34799"/>
                      <a:pt x="27085" y="35945"/>
                    </a:cubicBezTo>
                    <a:cubicBezTo>
                      <a:pt x="26464" y="36375"/>
                      <a:pt x="25748" y="36614"/>
                      <a:pt x="25032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3" name="Google Shape;3653;p45"/>
              <p:cNvSpPr/>
              <p:nvPr/>
            </p:nvSpPr>
            <p:spPr>
              <a:xfrm>
                <a:off x="4506263" y="2871193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3149" y="28517"/>
                    </a:moveTo>
                    <a:cubicBezTo>
                      <a:pt x="32432" y="28517"/>
                      <a:pt x="31716" y="28278"/>
                      <a:pt x="31096" y="27849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35202" y="22214"/>
                    </a:lnTo>
                    <a:cubicBezTo>
                      <a:pt x="36778" y="23360"/>
                      <a:pt x="37112" y="25509"/>
                      <a:pt x="35966" y="27085"/>
                    </a:cubicBezTo>
                    <a:cubicBezTo>
                      <a:pt x="35297" y="28040"/>
                      <a:pt x="34247" y="28517"/>
                      <a:pt x="33149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4" name="Google Shape;3654;p45"/>
              <p:cNvSpPr/>
              <p:nvPr/>
            </p:nvSpPr>
            <p:spPr>
              <a:xfrm>
                <a:off x="4518241" y="284764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8360" y="18305"/>
                    </a:moveTo>
                    <a:cubicBezTo>
                      <a:pt x="38026" y="18305"/>
                      <a:pt x="37644" y="18258"/>
                      <a:pt x="37262" y="18115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39410" y="11477"/>
                    </a:lnTo>
                    <a:cubicBezTo>
                      <a:pt x="41225" y="12050"/>
                      <a:pt x="42227" y="14056"/>
                      <a:pt x="41654" y="15870"/>
                    </a:cubicBezTo>
                    <a:cubicBezTo>
                      <a:pt x="41177" y="17351"/>
                      <a:pt x="39792" y="18258"/>
                      <a:pt x="38360" y="1825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5" name="Google Shape;3655;p45"/>
              <p:cNvSpPr/>
              <p:nvPr/>
            </p:nvSpPr>
            <p:spPr>
              <a:xfrm>
                <a:off x="4522414" y="2821594"/>
                <a:ext cx="43594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43594" h="6971" extrusionOk="0">
                    <a:moveTo>
                      <a:pt x="40108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40108" y="0"/>
                    </a:lnTo>
                    <a:cubicBezTo>
                      <a:pt x="42018" y="0"/>
                      <a:pt x="43594" y="1576"/>
                      <a:pt x="43594" y="3486"/>
                    </a:cubicBezTo>
                    <a:cubicBezTo>
                      <a:pt x="43594" y="5396"/>
                      <a:pt x="42018" y="6971"/>
                      <a:pt x="40108" y="697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6" name="Google Shape;3656;p45"/>
              <p:cNvSpPr/>
              <p:nvPr/>
            </p:nvSpPr>
            <p:spPr>
              <a:xfrm>
                <a:off x="4518289" y="2784237"/>
                <a:ext cx="41815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1815" h="18305" extrusionOk="0">
                    <a:moveTo>
                      <a:pt x="3456" y="18258"/>
                    </a:moveTo>
                    <a:cubicBezTo>
                      <a:pt x="1976" y="18258"/>
                      <a:pt x="639" y="17303"/>
                      <a:pt x="161" y="15870"/>
                    </a:cubicBezTo>
                    <a:cubicBezTo>
                      <a:pt x="-412" y="14056"/>
                      <a:pt x="591" y="12050"/>
                      <a:pt x="2405" y="11477"/>
                    </a:cubicBezTo>
                    <a:lnTo>
                      <a:pt x="37262" y="161"/>
                    </a:lnTo>
                    <a:cubicBezTo>
                      <a:pt x="39124" y="-412"/>
                      <a:pt x="41081" y="591"/>
                      <a:pt x="41654" y="2405"/>
                    </a:cubicBezTo>
                    <a:cubicBezTo>
                      <a:pt x="42227" y="4220"/>
                      <a:pt x="41225" y="6225"/>
                      <a:pt x="39410" y="6798"/>
                    </a:cubicBezTo>
                    <a:lnTo>
                      <a:pt x="4554" y="18115"/>
                    </a:lnTo>
                    <a:cubicBezTo>
                      <a:pt x="4220" y="18210"/>
                      <a:pt x="3838" y="18305"/>
                      <a:pt x="3456" y="1830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7" name="Google Shape;3657;p45"/>
              <p:cNvSpPr/>
              <p:nvPr/>
            </p:nvSpPr>
            <p:spPr>
              <a:xfrm>
                <a:off x="4506263" y="2750486"/>
                <a:ext cx="36645" cy="28517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28517" extrusionOk="0">
                    <a:moveTo>
                      <a:pt x="3497" y="28517"/>
                    </a:moveTo>
                    <a:cubicBezTo>
                      <a:pt x="2399" y="28517"/>
                      <a:pt x="1348" y="28040"/>
                      <a:pt x="680" y="27085"/>
                    </a:cubicBezTo>
                    <a:cubicBezTo>
                      <a:pt x="-466" y="25509"/>
                      <a:pt x="-132" y="23360"/>
                      <a:pt x="1444" y="22214"/>
                    </a:cubicBezTo>
                    <a:lnTo>
                      <a:pt x="31096" y="680"/>
                    </a:lnTo>
                    <a:cubicBezTo>
                      <a:pt x="32671" y="-466"/>
                      <a:pt x="34820" y="-132"/>
                      <a:pt x="35966" y="1444"/>
                    </a:cubicBezTo>
                    <a:cubicBezTo>
                      <a:pt x="37112" y="3020"/>
                      <a:pt x="36778" y="5168"/>
                      <a:pt x="35202" y="6314"/>
                    </a:cubicBezTo>
                    <a:lnTo>
                      <a:pt x="5550" y="27849"/>
                    </a:lnTo>
                    <a:cubicBezTo>
                      <a:pt x="4930" y="28278"/>
                      <a:pt x="4213" y="28517"/>
                      <a:pt x="3497" y="2851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8" name="Google Shape;3658;p45"/>
              <p:cNvSpPr/>
              <p:nvPr/>
            </p:nvSpPr>
            <p:spPr>
              <a:xfrm>
                <a:off x="4487594" y="2723720"/>
                <a:ext cx="28528" cy="36613"/>
              </a:xfrm>
              <a:custGeom>
                <a:avLst/>
                <a:gdLst/>
                <a:ahLst/>
                <a:cxnLst/>
                <a:rect l="l" t="t" r="r" b="b"/>
                <a:pathLst>
                  <a:path w="28528" h="36613" extrusionOk="0">
                    <a:moveTo>
                      <a:pt x="3497" y="36614"/>
                    </a:moveTo>
                    <a:cubicBezTo>
                      <a:pt x="2781" y="36614"/>
                      <a:pt x="2065" y="36375"/>
                      <a:pt x="1444" y="35945"/>
                    </a:cubicBezTo>
                    <a:cubicBezTo>
                      <a:pt x="-132" y="34799"/>
                      <a:pt x="-466" y="32651"/>
                      <a:pt x="680" y="31075"/>
                    </a:cubicBezTo>
                    <a:lnTo>
                      <a:pt x="22214" y="1423"/>
                    </a:lnTo>
                    <a:cubicBezTo>
                      <a:pt x="23360" y="-152"/>
                      <a:pt x="25509" y="-439"/>
                      <a:pt x="27085" y="659"/>
                    </a:cubicBezTo>
                    <a:cubicBezTo>
                      <a:pt x="28660" y="1805"/>
                      <a:pt x="28995" y="3954"/>
                      <a:pt x="27849" y="5530"/>
                    </a:cubicBezTo>
                    <a:lnTo>
                      <a:pt x="6314" y="35181"/>
                    </a:lnTo>
                    <a:cubicBezTo>
                      <a:pt x="5646" y="36136"/>
                      <a:pt x="4548" y="36614"/>
                      <a:pt x="3497" y="3661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9" name="Google Shape;3659;p45"/>
              <p:cNvSpPr/>
              <p:nvPr/>
            </p:nvSpPr>
            <p:spPr>
              <a:xfrm>
                <a:off x="4464095" y="2706503"/>
                <a:ext cx="18275" cy="41845"/>
              </a:xfrm>
              <a:custGeom>
                <a:avLst/>
                <a:gdLst/>
                <a:ahLst/>
                <a:cxnLst/>
                <a:rect l="l" t="t" r="r" b="b"/>
                <a:pathLst>
                  <a:path w="18275" h="41845" extrusionOk="0">
                    <a:moveTo>
                      <a:pt x="3504" y="41845"/>
                    </a:moveTo>
                    <a:cubicBezTo>
                      <a:pt x="3169" y="41845"/>
                      <a:pt x="2787" y="41798"/>
                      <a:pt x="2405" y="41654"/>
                    </a:cubicBezTo>
                    <a:cubicBezTo>
                      <a:pt x="591" y="41081"/>
                      <a:pt x="-412" y="39076"/>
                      <a:pt x="161" y="37262"/>
                    </a:cubicBezTo>
                    <a:lnTo>
                      <a:pt x="11477" y="2405"/>
                    </a:lnTo>
                    <a:cubicBezTo>
                      <a:pt x="12051" y="591"/>
                      <a:pt x="14056" y="-412"/>
                      <a:pt x="15870" y="161"/>
                    </a:cubicBezTo>
                    <a:cubicBezTo>
                      <a:pt x="17685" y="734"/>
                      <a:pt x="18688" y="2740"/>
                      <a:pt x="18114" y="4554"/>
                    </a:cubicBezTo>
                    <a:lnTo>
                      <a:pt x="6798" y="39410"/>
                    </a:lnTo>
                    <a:cubicBezTo>
                      <a:pt x="6321" y="40890"/>
                      <a:pt x="4936" y="41798"/>
                      <a:pt x="3504" y="41798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0" name="Google Shape;3660;p45"/>
              <p:cNvSpPr/>
              <p:nvPr/>
            </p:nvSpPr>
            <p:spPr>
              <a:xfrm>
                <a:off x="4438042" y="2514526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6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6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1" name="Google Shape;3661;p45"/>
              <p:cNvSpPr/>
              <p:nvPr/>
            </p:nvSpPr>
            <p:spPr>
              <a:xfrm>
                <a:off x="4343149" y="2529596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47957" y="143836"/>
                    </a:moveTo>
                    <a:cubicBezTo>
                      <a:pt x="46477" y="143836"/>
                      <a:pt x="45140" y="142881"/>
                      <a:pt x="44663" y="141448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20" y="-412"/>
                      <a:pt x="6225" y="591"/>
                      <a:pt x="6798" y="2405"/>
                    </a:cubicBezTo>
                    <a:lnTo>
                      <a:pt x="51300" y="139299"/>
                    </a:lnTo>
                    <a:cubicBezTo>
                      <a:pt x="51873" y="141114"/>
                      <a:pt x="50870" y="143119"/>
                      <a:pt x="49055" y="143692"/>
                    </a:cubicBezTo>
                    <a:cubicBezTo>
                      <a:pt x="48721" y="143788"/>
                      <a:pt x="48339" y="143883"/>
                      <a:pt x="47957" y="1438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2" name="Google Shape;3662;p45"/>
              <p:cNvSpPr/>
              <p:nvPr/>
            </p:nvSpPr>
            <p:spPr>
              <a:xfrm>
                <a:off x="4257543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3" name="Google Shape;3663;p45"/>
              <p:cNvSpPr/>
              <p:nvPr/>
            </p:nvSpPr>
            <p:spPr>
              <a:xfrm>
                <a:off x="4189597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119955" y="91593"/>
                    </a:moveTo>
                    <a:cubicBezTo>
                      <a:pt x="119239" y="91593"/>
                      <a:pt x="118523" y="91354"/>
                      <a:pt x="117902" y="90924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122008" y="85290"/>
                    </a:lnTo>
                    <a:cubicBezTo>
                      <a:pt x="123584" y="86436"/>
                      <a:pt x="123918" y="88584"/>
                      <a:pt x="122772" y="90160"/>
                    </a:cubicBezTo>
                    <a:cubicBezTo>
                      <a:pt x="122104" y="91115"/>
                      <a:pt x="121053" y="91593"/>
                      <a:pt x="119955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4" name="Google Shape;3664;p45"/>
              <p:cNvSpPr/>
              <p:nvPr/>
            </p:nvSpPr>
            <p:spPr>
              <a:xfrm>
                <a:off x="4145996" y="272670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4" y="51491"/>
                      <a:pt x="139682" y="51443"/>
                      <a:pt x="139300" y="51300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2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5" name="Google Shape;3665;p45"/>
              <p:cNvSpPr/>
              <p:nvPr/>
            </p:nvSpPr>
            <p:spPr>
              <a:xfrm>
                <a:off x="4130974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6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6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6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6" name="Google Shape;3666;p45"/>
              <p:cNvSpPr/>
              <p:nvPr/>
            </p:nvSpPr>
            <p:spPr>
              <a:xfrm>
                <a:off x="4146044" y="2871994"/>
                <a:ext cx="143853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4" extrusionOk="0">
                    <a:moveTo>
                      <a:pt x="3456" y="51447"/>
                    </a:moveTo>
                    <a:cubicBezTo>
                      <a:pt x="1976" y="51447"/>
                      <a:pt x="639" y="50492"/>
                      <a:pt x="161" y="49060"/>
                    </a:cubicBezTo>
                    <a:cubicBezTo>
                      <a:pt x="-412" y="47245"/>
                      <a:pt x="591" y="45240"/>
                      <a:pt x="2405" y="44667"/>
                    </a:cubicBezTo>
                    <a:lnTo>
                      <a:pt x="139299" y="165"/>
                    </a:lnTo>
                    <a:cubicBezTo>
                      <a:pt x="141162" y="-407"/>
                      <a:pt x="143119" y="547"/>
                      <a:pt x="143692" y="2410"/>
                    </a:cubicBezTo>
                    <a:cubicBezTo>
                      <a:pt x="144265" y="4224"/>
                      <a:pt x="143263" y="6229"/>
                      <a:pt x="141448" y="6802"/>
                    </a:cubicBezTo>
                    <a:lnTo>
                      <a:pt x="4554" y="51304"/>
                    </a:lnTo>
                    <a:cubicBezTo>
                      <a:pt x="4220" y="51399"/>
                      <a:pt x="3838" y="51495"/>
                      <a:pt x="3456" y="51495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7" name="Google Shape;3667;p45"/>
              <p:cNvSpPr/>
              <p:nvPr/>
            </p:nvSpPr>
            <p:spPr>
              <a:xfrm>
                <a:off x="4189597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3497" y="91572"/>
                    </a:moveTo>
                    <a:cubicBezTo>
                      <a:pt x="2399" y="91572"/>
                      <a:pt x="1348" y="91095"/>
                      <a:pt x="680" y="90139"/>
                    </a:cubicBezTo>
                    <a:cubicBezTo>
                      <a:pt x="-466" y="88564"/>
                      <a:pt x="-132" y="86415"/>
                      <a:pt x="1444" y="85269"/>
                    </a:cubicBezTo>
                    <a:lnTo>
                      <a:pt x="117902" y="659"/>
                    </a:lnTo>
                    <a:cubicBezTo>
                      <a:pt x="119430" y="-439"/>
                      <a:pt x="121626" y="-152"/>
                      <a:pt x="122772" y="1423"/>
                    </a:cubicBezTo>
                    <a:cubicBezTo>
                      <a:pt x="123918" y="2999"/>
                      <a:pt x="123584" y="5148"/>
                      <a:pt x="122008" y="6294"/>
                    </a:cubicBezTo>
                    <a:lnTo>
                      <a:pt x="5550" y="90903"/>
                    </a:lnTo>
                    <a:cubicBezTo>
                      <a:pt x="4929" y="91333"/>
                      <a:pt x="4213" y="91572"/>
                      <a:pt x="3497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8" name="Google Shape;3668;p45"/>
              <p:cNvSpPr/>
              <p:nvPr/>
            </p:nvSpPr>
            <p:spPr>
              <a:xfrm>
                <a:off x="4257543" y="2953559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388" y="-132"/>
                      <a:pt x="88632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48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9" name="Google Shape;3669;p45"/>
              <p:cNvSpPr/>
              <p:nvPr/>
            </p:nvSpPr>
            <p:spPr>
              <a:xfrm>
                <a:off x="4343149" y="2976710"/>
                <a:ext cx="5146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60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300"/>
                    </a:cubicBezTo>
                    <a:lnTo>
                      <a:pt x="44663" y="2405"/>
                    </a:lnTo>
                    <a:cubicBezTo>
                      <a:pt x="45236" y="591"/>
                      <a:pt x="47241" y="-412"/>
                      <a:pt x="49055" y="161"/>
                    </a:cubicBezTo>
                    <a:cubicBezTo>
                      <a:pt x="50870" y="734"/>
                      <a:pt x="51873" y="2739"/>
                      <a:pt x="51300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0" name="Google Shape;3670;p45"/>
              <p:cNvSpPr/>
              <p:nvPr/>
            </p:nvSpPr>
            <p:spPr>
              <a:xfrm>
                <a:off x="4438042" y="2984702"/>
                <a:ext cx="6971" cy="150932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50932" extrusionOk="0">
                    <a:moveTo>
                      <a:pt x="3486" y="150932"/>
                    </a:moveTo>
                    <a:cubicBezTo>
                      <a:pt x="1576" y="150932"/>
                      <a:pt x="0" y="149356"/>
                      <a:pt x="0" y="14744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147447"/>
                    </a:lnTo>
                    <a:cubicBezTo>
                      <a:pt x="6971" y="149356"/>
                      <a:pt x="5396" y="150932"/>
                      <a:pt x="3486" y="15093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1" name="Google Shape;3671;p45"/>
              <p:cNvSpPr/>
              <p:nvPr/>
            </p:nvSpPr>
            <p:spPr>
              <a:xfrm>
                <a:off x="4488494" y="2976754"/>
                <a:ext cx="51412" cy="143887"/>
              </a:xfrm>
              <a:custGeom>
                <a:avLst/>
                <a:gdLst/>
                <a:ahLst/>
                <a:cxnLst/>
                <a:rect l="l" t="t" r="r" b="b"/>
                <a:pathLst>
                  <a:path w="51412" h="143887" extrusionOk="0">
                    <a:moveTo>
                      <a:pt x="47909" y="143840"/>
                    </a:moveTo>
                    <a:cubicBezTo>
                      <a:pt x="46429" y="143840"/>
                      <a:pt x="45092" y="142885"/>
                      <a:pt x="44615" y="141452"/>
                    </a:cubicBezTo>
                    <a:lnTo>
                      <a:pt x="161" y="4558"/>
                    </a:lnTo>
                    <a:cubicBezTo>
                      <a:pt x="-412" y="2744"/>
                      <a:pt x="591" y="738"/>
                      <a:pt x="2405" y="165"/>
                    </a:cubicBezTo>
                    <a:cubicBezTo>
                      <a:pt x="4268" y="-407"/>
                      <a:pt x="6225" y="548"/>
                      <a:pt x="6798" y="2410"/>
                    </a:cubicBezTo>
                    <a:lnTo>
                      <a:pt x="51252" y="139304"/>
                    </a:lnTo>
                    <a:cubicBezTo>
                      <a:pt x="51825" y="141118"/>
                      <a:pt x="50822" y="143124"/>
                      <a:pt x="49008" y="143697"/>
                    </a:cubicBezTo>
                    <a:cubicBezTo>
                      <a:pt x="48673" y="143792"/>
                      <a:pt x="48291" y="143888"/>
                      <a:pt x="47957" y="14388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2" name="Google Shape;3672;p45"/>
              <p:cNvSpPr/>
              <p:nvPr/>
            </p:nvSpPr>
            <p:spPr>
              <a:xfrm>
                <a:off x="4533862" y="2953559"/>
                <a:ext cx="91604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4" h="123440" extrusionOk="0">
                    <a:moveTo>
                      <a:pt x="88107" y="123441"/>
                    </a:moveTo>
                    <a:cubicBezTo>
                      <a:pt x="87009" y="123441"/>
                      <a:pt x="85958" y="122963"/>
                      <a:pt x="85290" y="122008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2972" y="-466"/>
                      <a:pt x="5168" y="-132"/>
                      <a:pt x="6314" y="1444"/>
                    </a:cubicBezTo>
                    <a:lnTo>
                      <a:pt x="90924" y="117902"/>
                    </a:lnTo>
                    <a:cubicBezTo>
                      <a:pt x="92070" y="119478"/>
                      <a:pt x="91736" y="121626"/>
                      <a:pt x="90160" y="122772"/>
                    </a:cubicBezTo>
                    <a:cubicBezTo>
                      <a:pt x="89539" y="123202"/>
                      <a:pt x="88823" y="123441"/>
                      <a:pt x="8810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3" name="Google Shape;3673;p45"/>
              <p:cNvSpPr/>
              <p:nvPr/>
            </p:nvSpPr>
            <p:spPr>
              <a:xfrm>
                <a:off x="4569959" y="2917482"/>
                <a:ext cx="123452" cy="91571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71" extrusionOk="0">
                    <a:moveTo>
                      <a:pt x="119955" y="91572"/>
                    </a:moveTo>
                    <a:cubicBezTo>
                      <a:pt x="119239" y="91572"/>
                      <a:pt x="118523" y="91333"/>
                      <a:pt x="117902" y="90903"/>
                    </a:cubicBezTo>
                    <a:lnTo>
                      <a:pt x="1444" y="6294"/>
                    </a:lnTo>
                    <a:cubicBezTo>
                      <a:pt x="-132" y="5148"/>
                      <a:pt x="-466" y="2999"/>
                      <a:pt x="680" y="1423"/>
                    </a:cubicBezTo>
                    <a:cubicBezTo>
                      <a:pt x="1826" y="-152"/>
                      <a:pt x="3975" y="-439"/>
                      <a:pt x="5550" y="659"/>
                    </a:cubicBezTo>
                    <a:lnTo>
                      <a:pt x="122008" y="85269"/>
                    </a:lnTo>
                    <a:cubicBezTo>
                      <a:pt x="123584" y="86415"/>
                      <a:pt x="123918" y="88564"/>
                      <a:pt x="122772" y="90139"/>
                    </a:cubicBezTo>
                    <a:cubicBezTo>
                      <a:pt x="122104" y="91095"/>
                      <a:pt x="121053" y="91572"/>
                      <a:pt x="119955" y="9157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4" name="Google Shape;3674;p45"/>
              <p:cNvSpPr/>
              <p:nvPr/>
            </p:nvSpPr>
            <p:spPr>
              <a:xfrm>
                <a:off x="4593158" y="2871951"/>
                <a:ext cx="143853" cy="51490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490" extrusionOk="0">
                    <a:moveTo>
                      <a:pt x="140398" y="51491"/>
                    </a:moveTo>
                    <a:cubicBezTo>
                      <a:pt x="140063" y="51491"/>
                      <a:pt x="139681" y="51443"/>
                      <a:pt x="139299" y="51299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141448" y="44663"/>
                    </a:lnTo>
                    <a:cubicBezTo>
                      <a:pt x="143263" y="45236"/>
                      <a:pt x="144265" y="47241"/>
                      <a:pt x="143692" y="49055"/>
                    </a:cubicBezTo>
                    <a:cubicBezTo>
                      <a:pt x="143215" y="50536"/>
                      <a:pt x="141830" y="51443"/>
                      <a:pt x="140398" y="5144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5" name="Google Shape;3675;p45"/>
              <p:cNvSpPr/>
              <p:nvPr/>
            </p:nvSpPr>
            <p:spPr>
              <a:xfrm>
                <a:off x="4601103" y="2821594"/>
                <a:ext cx="150932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50932" h="6971" extrusionOk="0">
                    <a:moveTo>
                      <a:pt x="14744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147447" y="0"/>
                    </a:lnTo>
                    <a:cubicBezTo>
                      <a:pt x="149356" y="0"/>
                      <a:pt x="150932" y="1576"/>
                      <a:pt x="150932" y="3486"/>
                    </a:cubicBezTo>
                    <a:cubicBezTo>
                      <a:pt x="150932" y="5396"/>
                      <a:pt x="149356" y="6971"/>
                      <a:pt x="14744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6" name="Google Shape;3676;p45"/>
              <p:cNvSpPr/>
              <p:nvPr/>
            </p:nvSpPr>
            <p:spPr>
              <a:xfrm>
                <a:off x="4593206" y="2726730"/>
                <a:ext cx="143853" cy="51508"/>
              </a:xfrm>
              <a:custGeom>
                <a:avLst/>
                <a:gdLst/>
                <a:ahLst/>
                <a:cxnLst/>
                <a:rect l="l" t="t" r="r" b="b"/>
                <a:pathLst>
                  <a:path w="143853" h="51508" extrusionOk="0">
                    <a:moveTo>
                      <a:pt x="3456" y="51461"/>
                    </a:moveTo>
                    <a:cubicBezTo>
                      <a:pt x="1976" y="51461"/>
                      <a:pt x="639" y="50506"/>
                      <a:pt x="161" y="49074"/>
                    </a:cubicBezTo>
                    <a:cubicBezTo>
                      <a:pt x="-412" y="47259"/>
                      <a:pt x="591" y="45254"/>
                      <a:pt x="2405" y="44681"/>
                    </a:cubicBezTo>
                    <a:lnTo>
                      <a:pt x="139300" y="179"/>
                    </a:lnTo>
                    <a:cubicBezTo>
                      <a:pt x="141114" y="-442"/>
                      <a:pt x="143119" y="609"/>
                      <a:pt x="143692" y="2423"/>
                    </a:cubicBezTo>
                    <a:cubicBezTo>
                      <a:pt x="144265" y="4238"/>
                      <a:pt x="143263" y="6243"/>
                      <a:pt x="141448" y="6816"/>
                    </a:cubicBezTo>
                    <a:lnTo>
                      <a:pt x="4554" y="51318"/>
                    </a:lnTo>
                    <a:cubicBezTo>
                      <a:pt x="4220" y="51413"/>
                      <a:pt x="3838" y="51509"/>
                      <a:pt x="3456" y="5150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7" name="Google Shape;3677;p45"/>
              <p:cNvSpPr/>
              <p:nvPr/>
            </p:nvSpPr>
            <p:spPr>
              <a:xfrm>
                <a:off x="4569959" y="2641095"/>
                <a:ext cx="123452" cy="91592"/>
              </a:xfrm>
              <a:custGeom>
                <a:avLst/>
                <a:gdLst/>
                <a:ahLst/>
                <a:cxnLst/>
                <a:rect l="l" t="t" r="r" b="b"/>
                <a:pathLst>
                  <a:path w="123452" h="91592" extrusionOk="0">
                    <a:moveTo>
                      <a:pt x="3497" y="91593"/>
                    </a:moveTo>
                    <a:cubicBezTo>
                      <a:pt x="2399" y="91593"/>
                      <a:pt x="1348" y="91115"/>
                      <a:pt x="680" y="90160"/>
                    </a:cubicBezTo>
                    <a:cubicBezTo>
                      <a:pt x="-466" y="88584"/>
                      <a:pt x="-132" y="86436"/>
                      <a:pt x="1444" y="85290"/>
                    </a:cubicBezTo>
                    <a:lnTo>
                      <a:pt x="117902" y="680"/>
                    </a:lnTo>
                    <a:cubicBezTo>
                      <a:pt x="119430" y="-466"/>
                      <a:pt x="121626" y="-132"/>
                      <a:pt x="122772" y="1444"/>
                    </a:cubicBezTo>
                    <a:cubicBezTo>
                      <a:pt x="123918" y="3020"/>
                      <a:pt x="123584" y="5168"/>
                      <a:pt x="122008" y="6314"/>
                    </a:cubicBezTo>
                    <a:lnTo>
                      <a:pt x="5550" y="90924"/>
                    </a:lnTo>
                    <a:cubicBezTo>
                      <a:pt x="4929" y="91354"/>
                      <a:pt x="4213" y="91593"/>
                      <a:pt x="3497" y="9159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8" name="Google Shape;3678;p45"/>
              <p:cNvSpPr/>
              <p:nvPr/>
            </p:nvSpPr>
            <p:spPr>
              <a:xfrm>
                <a:off x="4533909" y="2573197"/>
                <a:ext cx="91603" cy="123440"/>
              </a:xfrm>
              <a:custGeom>
                <a:avLst/>
                <a:gdLst/>
                <a:ahLst/>
                <a:cxnLst/>
                <a:rect l="l" t="t" r="r" b="b"/>
                <a:pathLst>
                  <a:path w="91603" h="123440" extrusionOk="0">
                    <a:moveTo>
                      <a:pt x="3497" y="123441"/>
                    </a:moveTo>
                    <a:cubicBezTo>
                      <a:pt x="2781" y="123441"/>
                      <a:pt x="2065" y="123202"/>
                      <a:pt x="1444" y="122772"/>
                    </a:cubicBezTo>
                    <a:cubicBezTo>
                      <a:pt x="-132" y="121626"/>
                      <a:pt x="-466" y="119478"/>
                      <a:pt x="680" y="117902"/>
                    </a:cubicBezTo>
                    <a:lnTo>
                      <a:pt x="85290" y="1444"/>
                    </a:lnTo>
                    <a:cubicBezTo>
                      <a:pt x="86436" y="-132"/>
                      <a:pt x="88584" y="-466"/>
                      <a:pt x="90160" y="680"/>
                    </a:cubicBezTo>
                    <a:cubicBezTo>
                      <a:pt x="91736" y="1826"/>
                      <a:pt x="92070" y="3975"/>
                      <a:pt x="90924" y="5550"/>
                    </a:cubicBezTo>
                    <a:lnTo>
                      <a:pt x="6314" y="122008"/>
                    </a:lnTo>
                    <a:cubicBezTo>
                      <a:pt x="5646" y="122963"/>
                      <a:pt x="4595" y="123441"/>
                      <a:pt x="3497" y="12344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9" name="Google Shape;3679;p45"/>
              <p:cNvSpPr/>
              <p:nvPr/>
            </p:nvSpPr>
            <p:spPr>
              <a:xfrm>
                <a:off x="4488399" y="2529548"/>
                <a:ext cx="51413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51413" h="143883" extrusionOk="0">
                    <a:moveTo>
                      <a:pt x="3504" y="143883"/>
                    </a:moveTo>
                    <a:cubicBezTo>
                      <a:pt x="3169" y="143883"/>
                      <a:pt x="2787" y="143836"/>
                      <a:pt x="2405" y="143692"/>
                    </a:cubicBezTo>
                    <a:cubicBezTo>
                      <a:pt x="591" y="143119"/>
                      <a:pt x="-412" y="141114"/>
                      <a:pt x="161" y="139299"/>
                    </a:cubicBezTo>
                    <a:lnTo>
                      <a:pt x="44615" y="2405"/>
                    </a:lnTo>
                    <a:cubicBezTo>
                      <a:pt x="45236" y="591"/>
                      <a:pt x="47193" y="-412"/>
                      <a:pt x="49008" y="161"/>
                    </a:cubicBezTo>
                    <a:cubicBezTo>
                      <a:pt x="50822" y="734"/>
                      <a:pt x="51825" y="2740"/>
                      <a:pt x="51252" y="4554"/>
                    </a:cubicBezTo>
                    <a:lnTo>
                      <a:pt x="6798" y="141448"/>
                    </a:lnTo>
                    <a:cubicBezTo>
                      <a:pt x="6321" y="142928"/>
                      <a:pt x="4936" y="143836"/>
                      <a:pt x="3504" y="14383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0" name="Google Shape;3680;p45"/>
              <p:cNvSpPr/>
              <p:nvPr/>
            </p:nvSpPr>
            <p:spPr>
              <a:xfrm>
                <a:off x="4438042" y="2761360"/>
                <a:ext cx="6971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04" extrusionOk="0">
                    <a:moveTo>
                      <a:pt x="3486" y="6804"/>
                    </a:moveTo>
                    <a:cubicBezTo>
                      <a:pt x="2531" y="6804"/>
                      <a:pt x="1671" y="6518"/>
                      <a:pt x="955" y="5849"/>
                    </a:cubicBezTo>
                    <a:cubicBezTo>
                      <a:pt x="239" y="5276"/>
                      <a:pt x="0" y="4321"/>
                      <a:pt x="0" y="3319"/>
                    </a:cubicBezTo>
                    <a:cubicBezTo>
                      <a:pt x="0" y="2459"/>
                      <a:pt x="287" y="1504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255" y="1218"/>
                      <a:pt x="6542" y="1647"/>
                      <a:pt x="6685" y="2029"/>
                    </a:cubicBezTo>
                    <a:cubicBezTo>
                      <a:pt x="6828" y="2459"/>
                      <a:pt x="6971" y="2841"/>
                      <a:pt x="6971" y="3271"/>
                    </a:cubicBezTo>
                    <a:cubicBezTo>
                      <a:pt x="6971" y="4226"/>
                      <a:pt x="6542" y="5228"/>
                      <a:pt x="6016" y="5802"/>
                    </a:cubicBezTo>
                    <a:cubicBezTo>
                      <a:pt x="5300" y="6518"/>
                      <a:pt x="4345" y="6756"/>
                      <a:pt x="3486" y="6756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1" name="Google Shape;3681;p45"/>
              <p:cNvSpPr/>
              <p:nvPr/>
            </p:nvSpPr>
            <p:spPr>
              <a:xfrm>
                <a:off x="4419373" y="2764266"/>
                <a:ext cx="6971" cy="695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53" extrusionOk="0">
                    <a:moveTo>
                      <a:pt x="3486" y="6954"/>
                    </a:moveTo>
                    <a:cubicBezTo>
                      <a:pt x="2626" y="6954"/>
                      <a:pt x="1671" y="6524"/>
                      <a:pt x="955" y="5856"/>
                    </a:cubicBezTo>
                    <a:cubicBezTo>
                      <a:pt x="239" y="5283"/>
                      <a:pt x="0" y="4328"/>
                      <a:pt x="0" y="3468"/>
                    </a:cubicBezTo>
                    <a:cubicBezTo>
                      <a:pt x="0" y="2513"/>
                      <a:pt x="286" y="1654"/>
                      <a:pt x="955" y="985"/>
                    </a:cubicBezTo>
                    <a:cubicBezTo>
                      <a:pt x="2340" y="-256"/>
                      <a:pt x="4584" y="-399"/>
                      <a:pt x="5969" y="985"/>
                    </a:cubicBezTo>
                    <a:cubicBezTo>
                      <a:pt x="6541" y="1702"/>
                      <a:pt x="6971" y="2513"/>
                      <a:pt x="6971" y="3468"/>
                    </a:cubicBezTo>
                    <a:cubicBezTo>
                      <a:pt x="6971" y="4328"/>
                      <a:pt x="6541" y="5283"/>
                      <a:pt x="5969" y="5856"/>
                    </a:cubicBezTo>
                    <a:cubicBezTo>
                      <a:pt x="5252" y="6572"/>
                      <a:pt x="4297" y="6954"/>
                      <a:pt x="3486" y="6954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2" name="Google Shape;3682;p45"/>
              <p:cNvSpPr/>
              <p:nvPr/>
            </p:nvSpPr>
            <p:spPr>
              <a:xfrm>
                <a:off x="4402518" y="2772808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674" y="6911"/>
                      <a:pt x="1671" y="6625"/>
                      <a:pt x="1098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1098" y="1039"/>
                    </a:cubicBezTo>
                    <a:cubicBezTo>
                      <a:pt x="2340" y="-346"/>
                      <a:pt x="4727" y="-346"/>
                      <a:pt x="5969" y="1039"/>
                    </a:cubicBezTo>
                    <a:cubicBezTo>
                      <a:pt x="6685" y="1612"/>
                      <a:pt x="6923" y="2566"/>
                      <a:pt x="6923" y="3426"/>
                    </a:cubicBezTo>
                    <a:cubicBezTo>
                      <a:pt x="6923" y="3856"/>
                      <a:pt x="6780" y="4381"/>
                      <a:pt x="6637" y="4811"/>
                    </a:cubicBezTo>
                    <a:cubicBezTo>
                      <a:pt x="6494" y="5240"/>
                      <a:pt x="6207" y="5622"/>
                      <a:pt x="5921" y="5909"/>
                    </a:cubicBezTo>
                    <a:cubicBezTo>
                      <a:pt x="5634" y="6195"/>
                      <a:pt x="5205" y="6482"/>
                      <a:pt x="4823" y="6625"/>
                    </a:cubicBezTo>
                    <a:cubicBezTo>
                      <a:pt x="4393" y="6911"/>
                      <a:pt x="3868" y="6911"/>
                      <a:pt x="3438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3" name="Google Shape;3683;p45"/>
              <p:cNvSpPr/>
              <p:nvPr/>
            </p:nvSpPr>
            <p:spPr>
              <a:xfrm>
                <a:off x="4389292" y="2786189"/>
                <a:ext cx="6971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47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955" y="5897"/>
                    </a:cubicBezTo>
                    <a:cubicBezTo>
                      <a:pt x="239" y="5181"/>
                      <a:pt x="0" y="4226"/>
                      <a:pt x="0" y="3414"/>
                    </a:cubicBezTo>
                    <a:cubicBezTo>
                      <a:pt x="0" y="2984"/>
                      <a:pt x="0" y="2555"/>
                      <a:pt x="143" y="2029"/>
                    </a:cubicBezTo>
                    <a:cubicBezTo>
                      <a:pt x="430" y="1600"/>
                      <a:pt x="573" y="1313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62"/>
                    </a:cubicBezTo>
                    <a:cubicBezTo>
                      <a:pt x="6971" y="4464"/>
                      <a:pt x="6541" y="5276"/>
                      <a:pt x="5873" y="5945"/>
                    </a:cubicBezTo>
                    <a:cubicBezTo>
                      <a:pt x="5157" y="6518"/>
                      <a:pt x="4345" y="6947"/>
                      <a:pt x="3486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4" name="Google Shape;3684;p45"/>
              <p:cNvSpPr/>
              <p:nvPr/>
            </p:nvSpPr>
            <p:spPr>
              <a:xfrm>
                <a:off x="4380601" y="2803044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533" y="6900"/>
                    </a:moveTo>
                    <a:cubicBezTo>
                      <a:pt x="2674" y="6900"/>
                      <a:pt x="1719" y="6470"/>
                      <a:pt x="1003" y="5945"/>
                    </a:cubicBezTo>
                    <a:cubicBezTo>
                      <a:pt x="716" y="5515"/>
                      <a:pt x="430" y="5085"/>
                      <a:pt x="287" y="4703"/>
                    </a:cubicBezTo>
                    <a:cubicBezTo>
                      <a:pt x="143" y="4273"/>
                      <a:pt x="0" y="3844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584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321"/>
                      <a:pt x="6494" y="5276"/>
                      <a:pt x="5969" y="5992"/>
                    </a:cubicBezTo>
                    <a:cubicBezTo>
                      <a:pt x="5252" y="6565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5" name="Google Shape;3685;p45"/>
              <p:cNvSpPr/>
              <p:nvPr/>
            </p:nvSpPr>
            <p:spPr>
              <a:xfrm>
                <a:off x="4377689" y="282165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856"/>
                    </a:cubicBezTo>
                    <a:cubicBezTo>
                      <a:pt x="239" y="5283"/>
                      <a:pt x="0" y="4328"/>
                      <a:pt x="0" y="3373"/>
                    </a:cubicBezTo>
                    <a:cubicBezTo>
                      <a:pt x="0" y="2513"/>
                      <a:pt x="287" y="1559"/>
                      <a:pt x="955" y="986"/>
                    </a:cubicBezTo>
                    <a:cubicBezTo>
                      <a:pt x="2196" y="-399"/>
                      <a:pt x="4584" y="-256"/>
                      <a:pt x="5825" y="986"/>
                    </a:cubicBezTo>
                    <a:cubicBezTo>
                      <a:pt x="6542" y="1702"/>
                      <a:pt x="6924" y="2513"/>
                      <a:pt x="6924" y="3373"/>
                    </a:cubicBezTo>
                    <a:cubicBezTo>
                      <a:pt x="6924" y="3946"/>
                      <a:pt x="6780" y="4328"/>
                      <a:pt x="6637" y="4758"/>
                    </a:cubicBezTo>
                    <a:cubicBezTo>
                      <a:pt x="6494" y="5187"/>
                      <a:pt x="6207" y="5569"/>
                      <a:pt x="5778" y="5856"/>
                    </a:cubicBezTo>
                    <a:cubicBezTo>
                      <a:pt x="5491" y="6286"/>
                      <a:pt x="5061" y="6429"/>
                      <a:pt x="4679" y="6715"/>
                    </a:cubicBezTo>
                    <a:cubicBezTo>
                      <a:pt x="4250" y="6859"/>
                      <a:pt x="3820" y="6859"/>
                      <a:pt x="3438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6" name="Google Shape;3686;p45"/>
              <p:cNvSpPr/>
              <p:nvPr/>
            </p:nvSpPr>
            <p:spPr>
              <a:xfrm>
                <a:off x="4380649" y="2840329"/>
                <a:ext cx="6923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8" extrusionOk="0">
                    <a:moveTo>
                      <a:pt x="3486" y="6859"/>
                    </a:moveTo>
                    <a:cubicBezTo>
                      <a:pt x="2531" y="6859"/>
                      <a:pt x="1671" y="6572"/>
                      <a:pt x="955" y="5904"/>
                    </a:cubicBezTo>
                    <a:cubicBezTo>
                      <a:pt x="382" y="5187"/>
                      <a:pt x="0" y="4376"/>
                      <a:pt x="0" y="3373"/>
                    </a:cubicBezTo>
                    <a:cubicBezTo>
                      <a:pt x="0" y="2513"/>
                      <a:pt x="430" y="1559"/>
                      <a:pt x="955" y="986"/>
                    </a:cubicBezTo>
                    <a:cubicBezTo>
                      <a:pt x="2340" y="-256"/>
                      <a:pt x="4584" y="-399"/>
                      <a:pt x="5969" y="986"/>
                    </a:cubicBezTo>
                    <a:cubicBezTo>
                      <a:pt x="6541" y="1559"/>
                      <a:pt x="6923" y="2513"/>
                      <a:pt x="6923" y="3373"/>
                    </a:cubicBezTo>
                    <a:cubicBezTo>
                      <a:pt x="6923" y="4328"/>
                      <a:pt x="6494" y="5187"/>
                      <a:pt x="5969" y="5904"/>
                    </a:cubicBezTo>
                    <a:cubicBezTo>
                      <a:pt x="5252" y="6620"/>
                      <a:pt x="4441" y="6859"/>
                      <a:pt x="3438" y="685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7" name="Google Shape;3687;p45"/>
              <p:cNvSpPr/>
              <p:nvPr/>
            </p:nvSpPr>
            <p:spPr>
              <a:xfrm>
                <a:off x="4389148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98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1098" y="931"/>
                    </a:cubicBezTo>
                    <a:cubicBezTo>
                      <a:pt x="2340" y="-310"/>
                      <a:pt x="4584" y="-310"/>
                      <a:pt x="5969" y="931"/>
                    </a:cubicBezTo>
                    <a:cubicBezTo>
                      <a:pt x="6685" y="1647"/>
                      <a:pt x="6923" y="2459"/>
                      <a:pt x="6923" y="3414"/>
                    </a:cubicBezTo>
                    <a:cubicBezTo>
                      <a:pt x="6923" y="4369"/>
                      <a:pt x="6637" y="5228"/>
                      <a:pt x="5969" y="5945"/>
                    </a:cubicBezTo>
                    <a:cubicBezTo>
                      <a:pt x="5252" y="6518"/>
                      <a:pt x="4441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8" name="Google Shape;3688;p45"/>
              <p:cNvSpPr/>
              <p:nvPr/>
            </p:nvSpPr>
            <p:spPr>
              <a:xfrm>
                <a:off x="4402518" y="2870512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674" y="6900"/>
                      <a:pt x="1671" y="6470"/>
                      <a:pt x="1003" y="5945"/>
                    </a:cubicBezTo>
                    <a:cubicBezTo>
                      <a:pt x="430" y="5228"/>
                      <a:pt x="0" y="4273"/>
                      <a:pt x="0" y="3414"/>
                    </a:cubicBezTo>
                    <a:cubicBezTo>
                      <a:pt x="0" y="2459"/>
                      <a:pt x="430" y="1600"/>
                      <a:pt x="1003" y="931"/>
                    </a:cubicBezTo>
                    <a:cubicBezTo>
                      <a:pt x="2387" y="-310"/>
                      <a:pt x="4775" y="-310"/>
                      <a:pt x="6016" y="931"/>
                    </a:cubicBezTo>
                    <a:cubicBezTo>
                      <a:pt x="6732" y="1647"/>
                      <a:pt x="6971" y="2459"/>
                      <a:pt x="6971" y="3414"/>
                    </a:cubicBezTo>
                    <a:cubicBezTo>
                      <a:pt x="6971" y="4273"/>
                      <a:pt x="6685" y="5228"/>
                      <a:pt x="6016" y="5945"/>
                    </a:cubicBezTo>
                    <a:cubicBezTo>
                      <a:pt x="5300" y="6518"/>
                      <a:pt x="4488" y="6900"/>
                      <a:pt x="3486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9" name="Google Shape;3689;p45"/>
              <p:cNvSpPr/>
              <p:nvPr/>
            </p:nvSpPr>
            <p:spPr>
              <a:xfrm>
                <a:off x="4419373" y="2879047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541" y="1612"/>
                      <a:pt x="6971" y="2566"/>
                      <a:pt x="6971" y="3426"/>
                    </a:cubicBezTo>
                    <a:cubicBezTo>
                      <a:pt x="6971" y="4381"/>
                      <a:pt x="6541" y="5384"/>
                      <a:pt x="5969" y="5909"/>
                    </a:cubicBezTo>
                    <a:cubicBezTo>
                      <a:pt x="5252" y="6625"/>
                      <a:pt x="4297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0" name="Google Shape;3690;p45"/>
              <p:cNvSpPr/>
              <p:nvPr/>
            </p:nvSpPr>
            <p:spPr>
              <a:xfrm>
                <a:off x="4438042" y="2881972"/>
                <a:ext cx="6875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6899" extrusionOk="0">
                    <a:moveTo>
                      <a:pt x="3486" y="6900"/>
                    </a:moveTo>
                    <a:cubicBezTo>
                      <a:pt x="2531" y="6900"/>
                      <a:pt x="1671" y="6613"/>
                      <a:pt x="955" y="5897"/>
                    </a:cubicBezTo>
                    <a:cubicBezTo>
                      <a:pt x="239" y="5324"/>
                      <a:pt x="0" y="4369"/>
                      <a:pt x="0" y="3414"/>
                    </a:cubicBezTo>
                    <a:cubicBezTo>
                      <a:pt x="0" y="2554"/>
                      <a:pt x="287" y="1743"/>
                      <a:pt x="955" y="1026"/>
                    </a:cubicBezTo>
                    <a:cubicBezTo>
                      <a:pt x="1242" y="740"/>
                      <a:pt x="1671" y="454"/>
                      <a:pt x="2053" y="215"/>
                    </a:cubicBezTo>
                    <a:cubicBezTo>
                      <a:pt x="2913" y="-72"/>
                      <a:pt x="3868" y="-72"/>
                      <a:pt x="4679" y="215"/>
                    </a:cubicBezTo>
                    <a:cubicBezTo>
                      <a:pt x="5109" y="501"/>
                      <a:pt x="5539" y="788"/>
                      <a:pt x="5778" y="1026"/>
                    </a:cubicBezTo>
                    <a:cubicBezTo>
                      <a:pt x="6494" y="1743"/>
                      <a:pt x="6876" y="2554"/>
                      <a:pt x="6876" y="3414"/>
                    </a:cubicBezTo>
                    <a:cubicBezTo>
                      <a:pt x="6876" y="4369"/>
                      <a:pt x="6446" y="5372"/>
                      <a:pt x="5778" y="5897"/>
                    </a:cubicBezTo>
                    <a:cubicBezTo>
                      <a:pt x="5205" y="6613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1" name="Google Shape;3691;p45"/>
              <p:cNvSpPr/>
              <p:nvPr/>
            </p:nvSpPr>
            <p:spPr>
              <a:xfrm>
                <a:off x="4456760" y="2879100"/>
                <a:ext cx="6971" cy="6858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58" extrusionOk="0">
                    <a:moveTo>
                      <a:pt x="3486" y="6859"/>
                    </a:moveTo>
                    <a:cubicBezTo>
                      <a:pt x="2531" y="6859"/>
                      <a:pt x="1528" y="6572"/>
                      <a:pt x="1003" y="5856"/>
                    </a:cubicBezTo>
                    <a:cubicBezTo>
                      <a:pt x="286" y="5283"/>
                      <a:pt x="0" y="4328"/>
                      <a:pt x="0" y="3373"/>
                    </a:cubicBezTo>
                    <a:cubicBezTo>
                      <a:pt x="0" y="2513"/>
                      <a:pt x="286" y="1559"/>
                      <a:pt x="1003" y="986"/>
                    </a:cubicBezTo>
                    <a:cubicBezTo>
                      <a:pt x="2244" y="-256"/>
                      <a:pt x="4632" y="-399"/>
                      <a:pt x="5873" y="986"/>
                    </a:cubicBezTo>
                    <a:cubicBezTo>
                      <a:pt x="6589" y="1559"/>
                      <a:pt x="6971" y="2513"/>
                      <a:pt x="6971" y="3373"/>
                    </a:cubicBezTo>
                    <a:cubicBezTo>
                      <a:pt x="6971" y="4328"/>
                      <a:pt x="6541" y="5331"/>
                      <a:pt x="5873" y="5856"/>
                    </a:cubicBezTo>
                    <a:cubicBezTo>
                      <a:pt x="5300" y="6572"/>
                      <a:pt x="4345" y="6859"/>
                      <a:pt x="3486" y="6859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2" name="Google Shape;3692;p45"/>
              <p:cNvSpPr/>
              <p:nvPr/>
            </p:nvSpPr>
            <p:spPr>
              <a:xfrm>
                <a:off x="4473472" y="2870435"/>
                <a:ext cx="6971" cy="6976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76" extrusionOk="0">
                    <a:moveTo>
                      <a:pt x="3486" y="6977"/>
                    </a:moveTo>
                    <a:cubicBezTo>
                      <a:pt x="2626" y="6977"/>
                      <a:pt x="1671" y="6547"/>
                      <a:pt x="1098" y="6022"/>
                    </a:cubicBezTo>
                    <a:cubicBezTo>
                      <a:pt x="382" y="5306"/>
                      <a:pt x="0" y="4351"/>
                      <a:pt x="0" y="3491"/>
                    </a:cubicBezTo>
                    <a:cubicBezTo>
                      <a:pt x="0" y="2536"/>
                      <a:pt x="430" y="1677"/>
                      <a:pt x="1098" y="1008"/>
                    </a:cubicBezTo>
                    <a:cubicBezTo>
                      <a:pt x="1385" y="722"/>
                      <a:pt x="1814" y="435"/>
                      <a:pt x="2196" y="292"/>
                    </a:cubicBezTo>
                    <a:cubicBezTo>
                      <a:pt x="3438" y="-281"/>
                      <a:pt x="4966" y="6"/>
                      <a:pt x="5969" y="1008"/>
                    </a:cubicBezTo>
                    <a:cubicBezTo>
                      <a:pt x="6685" y="1725"/>
                      <a:pt x="6971" y="2536"/>
                      <a:pt x="6971" y="3491"/>
                    </a:cubicBezTo>
                    <a:cubicBezTo>
                      <a:pt x="6971" y="4351"/>
                      <a:pt x="6685" y="5306"/>
                      <a:pt x="5969" y="6022"/>
                    </a:cubicBezTo>
                    <a:cubicBezTo>
                      <a:pt x="5252" y="6595"/>
                      <a:pt x="4441" y="6977"/>
                      <a:pt x="3486" y="6977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3" name="Google Shape;3693;p45"/>
              <p:cNvSpPr/>
              <p:nvPr/>
            </p:nvSpPr>
            <p:spPr>
              <a:xfrm>
                <a:off x="4486841" y="2857143"/>
                <a:ext cx="6923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99" extrusionOk="0">
                    <a:moveTo>
                      <a:pt x="3486" y="6900"/>
                    </a:moveTo>
                    <a:cubicBezTo>
                      <a:pt x="2626" y="6900"/>
                      <a:pt x="1671" y="6470"/>
                      <a:pt x="955" y="5945"/>
                    </a:cubicBezTo>
                    <a:cubicBezTo>
                      <a:pt x="382" y="5228"/>
                      <a:pt x="0" y="4417"/>
                      <a:pt x="0" y="3414"/>
                    </a:cubicBezTo>
                    <a:cubicBezTo>
                      <a:pt x="0" y="2411"/>
                      <a:pt x="430" y="1600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14"/>
                    </a:cubicBezTo>
                    <a:cubicBezTo>
                      <a:pt x="6924" y="4369"/>
                      <a:pt x="6494" y="5228"/>
                      <a:pt x="5969" y="5945"/>
                    </a:cubicBezTo>
                    <a:cubicBezTo>
                      <a:pt x="5252" y="6518"/>
                      <a:pt x="4297" y="6900"/>
                      <a:pt x="3438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4" name="Google Shape;3694;p45"/>
              <p:cNvSpPr/>
              <p:nvPr/>
            </p:nvSpPr>
            <p:spPr>
              <a:xfrm>
                <a:off x="4495531" y="2840336"/>
                <a:ext cx="6923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51" extrusionOk="0">
                    <a:moveTo>
                      <a:pt x="3438" y="6852"/>
                    </a:moveTo>
                    <a:cubicBezTo>
                      <a:pt x="2865" y="6852"/>
                      <a:pt x="2435" y="6852"/>
                      <a:pt x="2053" y="6709"/>
                    </a:cubicBezTo>
                    <a:cubicBezTo>
                      <a:pt x="1623" y="6422"/>
                      <a:pt x="1194" y="6136"/>
                      <a:pt x="955" y="5849"/>
                    </a:cubicBezTo>
                    <a:cubicBezTo>
                      <a:pt x="239" y="5133"/>
                      <a:pt x="0" y="4321"/>
                      <a:pt x="0" y="3319"/>
                    </a:cubicBezTo>
                    <a:cubicBezTo>
                      <a:pt x="0" y="2459"/>
                      <a:pt x="286" y="1504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504"/>
                      <a:pt x="6923" y="2459"/>
                      <a:pt x="6923" y="3319"/>
                    </a:cubicBezTo>
                    <a:cubicBezTo>
                      <a:pt x="6923" y="4273"/>
                      <a:pt x="6494" y="5133"/>
                      <a:pt x="5825" y="5849"/>
                    </a:cubicBezTo>
                    <a:cubicBezTo>
                      <a:pt x="5539" y="6136"/>
                      <a:pt x="5109" y="6422"/>
                      <a:pt x="4727" y="6709"/>
                    </a:cubicBezTo>
                    <a:cubicBezTo>
                      <a:pt x="4297" y="6852"/>
                      <a:pt x="3868" y="6852"/>
                      <a:pt x="3486" y="6852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5" name="Google Shape;3695;p45"/>
              <p:cNvSpPr/>
              <p:nvPr/>
            </p:nvSpPr>
            <p:spPr>
              <a:xfrm>
                <a:off x="4498444" y="2821606"/>
                <a:ext cx="6923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11" extrusionOk="0">
                    <a:moveTo>
                      <a:pt x="3486" y="6911"/>
                    </a:moveTo>
                    <a:cubicBezTo>
                      <a:pt x="2483" y="6911"/>
                      <a:pt x="1671" y="6625"/>
                      <a:pt x="955" y="5909"/>
                    </a:cubicBezTo>
                    <a:cubicBezTo>
                      <a:pt x="239" y="5336"/>
                      <a:pt x="0" y="4381"/>
                      <a:pt x="0" y="3426"/>
                    </a:cubicBezTo>
                    <a:cubicBezTo>
                      <a:pt x="0" y="2566"/>
                      <a:pt x="286" y="1755"/>
                      <a:pt x="955" y="1039"/>
                    </a:cubicBezTo>
                    <a:cubicBezTo>
                      <a:pt x="2196" y="-346"/>
                      <a:pt x="4584" y="-346"/>
                      <a:pt x="5825" y="1039"/>
                    </a:cubicBezTo>
                    <a:cubicBezTo>
                      <a:pt x="6541" y="1755"/>
                      <a:pt x="6923" y="2566"/>
                      <a:pt x="6923" y="3426"/>
                    </a:cubicBezTo>
                    <a:cubicBezTo>
                      <a:pt x="6923" y="4381"/>
                      <a:pt x="6494" y="5384"/>
                      <a:pt x="5825" y="5909"/>
                    </a:cubicBezTo>
                    <a:cubicBezTo>
                      <a:pt x="5539" y="6339"/>
                      <a:pt x="5109" y="6482"/>
                      <a:pt x="4727" y="6768"/>
                    </a:cubicBezTo>
                    <a:cubicBezTo>
                      <a:pt x="4297" y="6911"/>
                      <a:pt x="3868" y="6911"/>
                      <a:pt x="3486" y="6911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6" name="Google Shape;3696;p45"/>
              <p:cNvSpPr/>
              <p:nvPr/>
            </p:nvSpPr>
            <p:spPr>
              <a:xfrm>
                <a:off x="4495484" y="2802996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483" y="6947"/>
                      <a:pt x="1671" y="6518"/>
                      <a:pt x="955" y="5992"/>
                    </a:cubicBezTo>
                    <a:cubicBezTo>
                      <a:pt x="239" y="5276"/>
                      <a:pt x="0" y="4321"/>
                      <a:pt x="0" y="3462"/>
                    </a:cubicBezTo>
                    <a:cubicBezTo>
                      <a:pt x="0" y="2507"/>
                      <a:pt x="286" y="1647"/>
                      <a:pt x="955" y="931"/>
                    </a:cubicBezTo>
                    <a:cubicBezTo>
                      <a:pt x="2196" y="-310"/>
                      <a:pt x="4584" y="-310"/>
                      <a:pt x="5825" y="931"/>
                    </a:cubicBezTo>
                    <a:cubicBezTo>
                      <a:pt x="6541" y="1647"/>
                      <a:pt x="6923" y="2459"/>
                      <a:pt x="6923" y="3462"/>
                    </a:cubicBezTo>
                    <a:cubicBezTo>
                      <a:pt x="6923" y="3891"/>
                      <a:pt x="6780" y="4321"/>
                      <a:pt x="6637" y="4703"/>
                    </a:cubicBezTo>
                    <a:cubicBezTo>
                      <a:pt x="6350" y="5133"/>
                      <a:pt x="6207" y="5563"/>
                      <a:pt x="5777" y="5945"/>
                    </a:cubicBezTo>
                    <a:cubicBezTo>
                      <a:pt x="5205" y="6518"/>
                      <a:pt x="4250" y="6900"/>
                      <a:pt x="3390" y="690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7" name="Google Shape;3697;p45"/>
              <p:cNvSpPr/>
              <p:nvPr/>
            </p:nvSpPr>
            <p:spPr>
              <a:xfrm>
                <a:off x="4486841" y="2786141"/>
                <a:ext cx="6923" cy="694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947" extrusionOk="0">
                    <a:moveTo>
                      <a:pt x="3486" y="6947"/>
                    </a:moveTo>
                    <a:cubicBezTo>
                      <a:pt x="2626" y="6947"/>
                      <a:pt x="1671" y="6518"/>
                      <a:pt x="955" y="5945"/>
                    </a:cubicBezTo>
                    <a:cubicBezTo>
                      <a:pt x="382" y="5228"/>
                      <a:pt x="0" y="4417"/>
                      <a:pt x="0" y="3462"/>
                    </a:cubicBezTo>
                    <a:cubicBezTo>
                      <a:pt x="0" y="2507"/>
                      <a:pt x="430" y="1647"/>
                      <a:pt x="955" y="931"/>
                    </a:cubicBezTo>
                    <a:cubicBezTo>
                      <a:pt x="2196" y="-310"/>
                      <a:pt x="4727" y="-310"/>
                      <a:pt x="5969" y="931"/>
                    </a:cubicBezTo>
                    <a:cubicBezTo>
                      <a:pt x="6542" y="1647"/>
                      <a:pt x="6924" y="2459"/>
                      <a:pt x="6924" y="3462"/>
                    </a:cubicBezTo>
                    <a:cubicBezTo>
                      <a:pt x="6924" y="4464"/>
                      <a:pt x="6494" y="5276"/>
                      <a:pt x="5969" y="5945"/>
                    </a:cubicBezTo>
                    <a:cubicBezTo>
                      <a:pt x="5252" y="6518"/>
                      <a:pt x="4297" y="6947"/>
                      <a:pt x="3438" y="6947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8" name="Google Shape;3698;p45"/>
              <p:cNvSpPr/>
              <p:nvPr/>
            </p:nvSpPr>
            <p:spPr>
              <a:xfrm>
                <a:off x="4473472" y="2772808"/>
                <a:ext cx="69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911" extrusionOk="0">
                    <a:moveTo>
                      <a:pt x="3486" y="6911"/>
                    </a:moveTo>
                    <a:cubicBezTo>
                      <a:pt x="2626" y="6911"/>
                      <a:pt x="1671" y="6625"/>
                      <a:pt x="955" y="5909"/>
                    </a:cubicBezTo>
                    <a:cubicBezTo>
                      <a:pt x="382" y="5193"/>
                      <a:pt x="0" y="4381"/>
                      <a:pt x="0" y="3426"/>
                    </a:cubicBezTo>
                    <a:cubicBezTo>
                      <a:pt x="0" y="2566"/>
                      <a:pt x="430" y="1612"/>
                      <a:pt x="955" y="1039"/>
                    </a:cubicBezTo>
                    <a:cubicBezTo>
                      <a:pt x="2340" y="-346"/>
                      <a:pt x="4584" y="-346"/>
                      <a:pt x="5969" y="1039"/>
                    </a:cubicBezTo>
                    <a:cubicBezTo>
                      <a:pt x="6685" y="1612"/>
                      <a:pt x="6971" y="2566"/>
                      <a:pt x="6971" y="3426"/>
                    </a:cubicBezTo>
                    <a:cubicBezTo>
                      <a:pt x="6971" y="4381"/>
                      <a:pt x="6685" y="5240"/>
                      <a:pt x="5969" y="5909"/>
                    </a:cubicBezTo>
                    <a:cubicBezTo>
                      <a:pt x="5682" y="6195"/>
                      <a:pt x="5252" y="6482"/>
                      <a:pt x="4870" y="6625"/>
                    </a:cubicBezTo>
                    <a:cubicBezTo>
                      <a:pt x="4441" y="6911"/>
                      <a:pt x="4011" y="6911"/>
                      <a:pt x="3486" y="691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99" name="Google Shape;3699;p45"/>
              <p:cNvSpPr/>
              <p:nvPr/>
            </p:nvSpPr>
            <p:spPr>
              <a:xfrm>
                <a:off x="4456760" y="2764320"/>
                <a:ext cx="6971" cy="6899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6899" extrusionOk="0">
                    <a:moveTo>
                      <a:pt x="3486" y="6900"/>
                    </a:moveTo>
                    <a:cubicBezTo>
                      <a:pt x="2531" y="6900"/>
                      <a:pt x="1671" y="6470"/>
                      <a:pt x="1003" y="5801"/>
                    </a:cubicBezTo>
                    <a:cubicBezTo>
                      <a:pt x="286" y="5228"/>
                      <a:pt x="0" y="4273"/>
                      <a:pt x="0" y="3414"/>
                    </a:cubicBezTo>
                    <a:cubicBezTo>
                      <a:pt x="0" y="2459"/>
                      <a:pt x="286" y="1600"/>
                      <a:pt x="1003" y="931"/>
                    </a:cubicBezTo>
                    <a:cubicBezTo>
                      <a:pt x="2244" y="-310"/>
                      <a:pt x="4632" y="-310"/>
                      <a:pt x="5873" y="931"/>
                    </a:cubicBezTo>
                    <a:cubicBezTo>
                      <a:pt x="6589" y="1647"/>
                      <a:pt x="6971" y="2459"/>
                      <a:pt x="6971" y="3414"/>
                    </a:cubicBezTo>
                    <a:cubicBezTo>
                      <a:pt x="6971" y="4273"/>
                      <a:pt x="6541" y="5228"/>
                      <a:pt x="5873" y="5801"/>
                    </a:cubicBezTo>
                    <a:cubicBezTo>
                      <a:pt x="5300" y="6518"/>
                      <a:pt x="4345" y="6900"/>
                      <a:pt x="3486" y="6900"/>
                    </a:cubicBezTo>
                    <a:close/>
                  </a:path>
                </a:pathLst>
              </a:custGeom>
              <a:solidFill>
                <a:srgbClr val="FAB62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0" name="Google Shape;3700;p45"/>
              <p:cNvSpPr/>
              <p:nvPr/>
            </p:nvSpPr>
            <p:spPr>
              <a:xfrm>
                <a:off x="4438042" y="2477521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7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7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1" name="Google Shape;3701;p45"/>
              <p:cNvSpPr/>
              <p:nvPr/>
            </p:nvSpPr>
            <p:spPr>
              <a:xfrm>
                <a:off x="4331737" y="2494406"/>
                <a:ext cx="8248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00" extrusionOk="0">
                    <a:moveTo>
                      <a:pt x="4745" y="10952"/>
                    </a:moveTo>
                    <a:cubicBezTo>
                      <a:pt x="3265" y="10952"/>
                      <a:pt x="1928" y="9997"/>
                      <a:pt x="1450" y="8565"/>
                    </a:cubicBezTo>
                    <a:lnTo>
                      <a:pt x="161" y="4554"/>
                    </a:lnTo>
                    <a:cubicBezTo>
                      <a:pt x="-412" y="2740"/>
                      <a:pt x="591" y="734"/>
                      <a:pt x="2405" y="161"/>
                    </a:cubicBezTo>
                    <a:cubicBezTo>
                      <a:pt x="4268" y="-412"/>
                      <a:pt x="6225" y="591"/>
                      <a:pt x="6798" y="2405"/>
                    </a:cubicBezTo>
                    <a:lnTo>
                      <a:pt x="8087" y="6416"/>
                    </a:lnTo>
                    <a:cubicBezTo>
                      <a:pt x="8660" y="8231"/>
                      <a:pt x="7658" y="10236"/>
                      <a:pt x="5843" y="10809"/>
                    </a:cubicBezTo>
                    <a:cubicBezTo>
                      <a:pt x="5509" y="10905"/>
                      <a:pt x="5127" y="11000"/>
                      <a:pt x="4745" y="110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2" name="Google Shape;3702;p45"/>
              <p:cNvSpPr/>
              <p:nvPr/>
            </p:nvSpPr>
            <p:spPr>
              <a:xfrm>
                <a:off x="423577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5980" y="10339"/>
                    </a:moveTo>
                    <a:cubicBezTo>
                      <a:pt x="4930" y="10339"/>
                      <a:pt x="3831" y="9861"/>
                      <a:pt x="3163" y="8906"/>
                    </a:cubicBezTo>
                    <a:lnTo>
                      <a:pt x="680" y="5516"/>
                    </a:lnTo>
                    <a:cubicBezTo>
                      <a:pt x="-466" y="3940"/>
                      <a:pt x="-132" y="1792"/>
                      <a:pt x="1444" y="646"/>
                    </a:cubicBezTo>
                    <a:cubicBezTo>
                      <a:pt x="2972" y="-453"/>
                      <a:pt x="5168" y="-118"/>
                      <a:pt x="6314" y="1409"/>
                    </a:cubicBezTo>
                    <a:lnTo>
                      <a:pt x="8797" y="4800"/>
                    </a:lnTo>
                    <a:cubicBezTo>
                      <a:pt x="9943" y="6375"/>
                      <a:pt x="9609" y="8524"/>
                      <a:pt x="8033" y="9670"/>
                    </a:cubicBezTo>
                    <a:cubicBezTo>
                      <a:pt x="7412" y="10100"/>
                      <a:pt x="6696" y="10339"/>
                      <a:pt x="5980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3" name="Google Shape;3703;p45"/>
              <p:cNvSpPr/>
              <p:nvPr/>
            </p:nvSpPr>
            <p:spPr>
              <a:xfrm>
                <a:off x="4159659" y="2619321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6"/>
                    </a:moveTo>
                    <a:cubicBezTo>
                      <a:pt x="6171" y="9466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4022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38" y="9466"/>
                      <a:pt x="6887" y="946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4" name="Google Shape;3704;p45"/>
              <p:cNvSpPr/>
              <p:nvPr/>
            </p:nvSpPr>
            <p:spPr>
              <a:xfrm>
                <a:off x="4110758" y="2715289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80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225"/>
                      <a:pt x="-412" y="4220"/>
                      <a:pt x="161" y="2405"/>
                    </a:cubicBezTo>
                    <a:cubicBezTo>
                      <a:pt x="734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23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5" name="Google Shape;3705;p45"/>
              <p:cNvSpPr/>
              <p:nvPr/>
            </p:nvSpPr>
            <p:spPr>
              <a:xfrm>
                <a:off x="4093969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6" name="Google Shape;3706;p45"/>
              <p:cNvSpPr/>
              <p:nvPr/>
            </p:nvSpPr>
            <p:spPr>
              <a:xfrm>
                <a:off x="4110802" y="2926666"/>
                <a:ext cx="10978" cy="8282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8282" extrusionOk="0">
                    <a:moveTo>
                      <a:pt x="3460" y="8235"/>
                    </a:moveTo>
                    <a:cubicBezTo>
                      <a:pt x="1980" y="8235"/>
                      <a:pt x="643" y="7280"/>
                      <a:pt x="165" y="5848"/>
                    </a:cubicBezTo>
                    <a:cubicBezTo>
                      <a:pt x="-407" y="4033"/>
                      <a:pt x="547" y="2028"/>
                      <a:pt x="2410" y="1455"/>
                    </a:cubicBezTo>
                    <a:lnTo>
                      <a:pt x="6421" y="165"/>
                    </a:lnTo>
                    <a:cubicBezTo>
                      <a:pt x="8283" y="-407"/>
                      <a:pt x="10193" y="548"/>
                      <a:pt x="10813" y="2410"/>
                    </a:cubicBezTo>
                    <a:cubicBezTo>
                      <a:pt x="11386" y="4224"/>
                      <a:pt x="10431" y="6230"/>
                      <a:pt x="8569" y="6803"/>
                    </a:cubicBezTo>
                    <a:lnTo>
                      <a:pt x="4558" y="8092"/>
                    </a:lnTo>
                    <a:cubicBezTo>
                      <a:pt x="4176" y="8187"/>
                      <a:pt x="3842" y="8283"/>
                      <a:pt x="3460" y="828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7" name="Google Shape;3707;p45"/>
              <p:cNvSpPr/>
              <p:nvPr/>
            </p:nvSpPr>
            <p:spPr>
              <a:xfrm>
                <a:off x="4159659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3497" y="9465"/>
                    </a:moveTo>
                    <a:cubicBezTo>
                      <a:pt x="2399" y="9465"/>
                      <a:pt x="1348" y="8988"/>
                      <a:pt x="680" y="8033"/>
                    </a:cubicBezTo>
                    <a:cubicBezTo>
                      <a:pt x="-466" y="6457"/>
                      <a:pt x="-132" y="4309"/>
                      <a:pt x="1444" y="3163"/>
                    </a:cubicBezTo>
                    <a:lnTo>
                      <a:pt x="4834" y="680"/>
                    </a:lnTo>
                    <a:cubicBezTo>
                      <a:pt x="6362" y="-466"/>
                      <a:pt x="8558" y="-132"/>
                      <a:pt x="9704" y="1444"/>
                    </a:cubicBezTo>
                    <a:cubicBezTo>
                      <a:pt x="10850" y="3020"/>
                      <a:pt x="10516" y="5168"/>
                      <a:pt x="8940" y="6314"/>
                    </a:cubicBezTo>
                    <a:lnTo>
                      <a:pt x="5550" y="8797"/>
                    </a:lnTo>
                    <a:cubicBezTo>
                      <a:pt x="4930" y="9227"/>
                      <a:pt x="4213" y="9465"/>
                      <a:pt x="349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8" name="Google Shape;3708;p45"/>
              <p:cNvSpPr/>
              <p:nvPr/>
            </p:nvSpPr>
            <p:spPr>
              <a:xfrm>
                <a:off x="4235770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3497" y="10373"/>
                    </a:moveTo>
                    <a:cubicBezTo>
                      <a:pt x="2781" y="10373"/>
                      <a:pt x="2065" y="10134"/>
                      <a:pt x="1444" y="9704"/>
                    </a:cubicBezTo>
                    <a:cubicBezTo>
                      <a:pt x="-132" y="8558"/>
                      <a:pt x="-466" y="6410"/>
                      <a:pt x="680" y="4834"/>
                    </a:cubicBezTo>
                    <a:lnTo>
                      <a:pt x="3163" y="1444"/>
                    </a:lnTo>
                    <a:cubicBezTo>
                      <a:pt x="4309" y="-132"/>
                      <a:pt x="6457" y="-466"/>
                      <a:pt x="8033" y="680"/>
                    </a:cubicBezTo>
                    <a:cubicBezTo>
                      <a:pt x="9609" y="1826"/>
                      <a:pt x="9943" y="3975"/>
                      <a:pt x="8797" y="5550"/>
                    </a:cubicBezTo>
                    <a:lnTo>
                      <a:pt x="6314" y="8940"/>
                    </a:lnTo>
                    <a:cubicBezTo>
                      <a:pt x="5646" y="9895"/>
                      <a:pt x="4595" y="10373"/>
                      <a:pt x="3497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9" name="Google Shape;3709;p45"/>
              <p:cNvSpPr/>
              <p:nvPr/>
            </p:nvSpPr>
            <p:spPr>
              <a:xfrm>
                <a:off x="4331689" y="3144814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3504" y="11018"/>
                    </a:moveTo>
                    <a:cubicBezTo>
                      <a:pt x="3169" y="11018"/>
                      <a:pt x="2787" y="10970"/>
                      <a:pt x="2405" y="10827"/>
                    </a:cubicBezTo>
                    <a:cubicBezTo>
                      <a:pt x="591" y="10254"/>
                      <a:pt x="-412" y="8249"/>
                      <a:pt x="161" y="6434"/>
                    </a:cubicBezTo>
                    <a:lnTo>
                      <a:pt x="1450" y="2423"/>
                    </a:lnTo>
                    <a:cubicBezTo>
                      <a:pt x="2023" y="609"/>
                      <a:pt x="4029" y="-442"/>
                      <a:pt x="5843" y="179"/>
                    </a:cubicBezTo>
                    <a:cubicBezTo>
                      <a:pt x="7658" y="752"/>
                      <a:pt x="8660" y="2758"/>
                      <a:pt x="8087" y="4572"/>
                    </a:cubicBezTo>
                    <a:lnTo>
                      <a:pt x="6798" y="8583"/>
                    </a:lnTo>
                    <a:cubicBezTo>
                      <a:pt x="6321" y="10063"/>
                      <a:pt x="4936" y="10970"/>
                      <a:pt x="3504" y="1097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0" name="Google Shape;3710;p45"/>
              <p:cNvSpPr/>
              <p:nvPr/>
            </p:nvSpPr>
            <p:spPr>
              <a:xfrm>
                <a:off x="4438042" y="3161514"/>
                <a:ext cx="6971" cy="11173"/>
              </a:xfrm>
              <a:custGeom>
                <a:avLst/>
                <a:gdLst/>
                <a:ahLst/>
                <a:cxnLst/>
                <a:rect l="l" t="t" r="r" b="b"/>
                <a:pathLst>
                  <a:path w="6971" h="11173" extrusionOk="0">
                    <a:moveTo>
                      <a:pt x="3486" y="11173"/>
                    </a:moveTo>
                    <a:cubicBezTo>
                      <a:pt x="1576" y="11173"/>
                      <a:pt x="0" y="9597"/>
                      <a:pt x="0" y="7688"/>
                    </a:cubicBezTo>
                    <a:lnTo>
                      <a:pt x="0" y="3486"/>
                    </a:lnTo>
                    <a:cubicBezTo>
                      <a:pt x="0" y="1576"/>
                      <a:pt x="1576" y="0"/>
                      <a:pt x="3486" y="0"/>
                    </a:cubicBezTo>
                    <a:cubicBezTo>
                      <a:pt x="5396" y="0"/>
                      <a:pt x="6971" y="1576"/>
                      <a:pt x="6971" y="3486"/>
                    </a:cubicBezTo>
                    <a:lnTo>
                      <a:pt x="6971" y="7688"/>
                    </a:lnTo>
                    <a:cubicBezTo>
                      <a:pt x="6971" y="9597"/>
                      <a:pt x="5396" y="11173"/>
                      <a:pt x="3486" y="111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1" name="Google Shape;3711;p45"/>
              <p:cNvSpPr/>
              <p:nvPr/>
            </p:nvSpPr>
            <p:spPr>
              <a:xfrm>
                <a:off x="4543118" y="3144862"/>
                <a:ext cx="8248" cy="11017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1017" extrusionOk="0">
                    <a:moveTo>
                      <a:pt x="4745" y="10970"/>
                    </a:moveTo>
                    <a:cubicBezTo>
                      <a:pt x="3265" y="10970"/>
                      <a:pt x="1928" y="10015"/>
                      <a:pt x="1450" y="8583"/>
                    </a:cubicBezTo>
                    <a:lnTo>
                      <a:pt x="161" y="4572"/>
                    </a:lnTo>
                    <a:cubicBezTo>
                      <a:pt x="-412" y="2758"/>
                      <a:pt x="591" y="752"/>
                      <a:pt x="2405" y="179"/>
                    </a:cubicBezTo>
                    <a:cubicBezTo>
                      <a:pt x="4268" y="-442"/>
                      <a:pt x="6225" y="609"/>
                      <a:pt x="6798" y="2423"/>
                    </a:cubicBezTo>
                    <a:lnTo>
                      <a:pt x="8087" y="6434"/>
                    </a:lnTo>
                    <a:cubicBezTo>
                      <a:pt x="8660" y="8248"/>
                      <a:pt x="7658" y="10254"/>
                      <a:pt x="5843" y="10827"/>
                    </a:cubicBezTo>
                    <a:cubicBezTo>
                      <a:pt x="5509" y="10923"/>
                      <a:pt x="5127" y="11018"/>
                      <a:pt x="4745" y="1101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2" name="Google Shape;3712;p45"/>
              <p:cNvSpPr/>
              <p:nvPr/>
            </p:nvSpPr>
            <p:spPr>
              <a:xfrm>
                <a:off x="4637762" y="3096565"/>
                <a:ext cx="9477" cy="10372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72" extrusionOk="0">
                    <a:moveTo>
                      <a:pt x="5980" y="10373"/>
                    </a:moveTo>
                    <a:cubicBezTo>
                      <a:pt x="4882" y="10373"/>
                      <a:pt x="3831" y="9895"/>
                      <a:pt x="3163" y="8940"/>
                    </a:cubicBezTo>
                    <a:lnTo>
                      <a:pt x="680" y="5550"/>
                    </a:lnTo>
                    <a:cubicBezTo>
                      <a:pt x="-466" y="3975"/>
                      <a:pt x="-132" y="1826"/>
                      <a:pt x="1444" y="680"/>
                    </a:cubicBezTo>
                    <a:cubicBezTo>
                      <a:pt x="3020" y="-466"/>
                      <a:pt x="5168" y="-132"/>
                      <a:pt x="6314" y="1444"/>
                    </a:cubicBezTo>
                    <a:lnTo>
                      <a:pt x="8797" y="4834"/>
                    </a:lnTo>
                    <a:cubicBezTo>
                      <a:pt x="9943" y="6410"/>
                      <a:pt x="9609" y="8558"/>
                      <a:pt x="8033" y="9704"/>
                    </a:cubicBezTo>
                    <a:cubicBezTo>
                      <a:pt x="7412" y="10134"/>
                      <a:pt x="6696" y="10373"/>
                      <a:pt x="5980" y="1037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3" name="Google Shape;3713;p45"/>
              <p:cNvSpPr/>
              <p:nvPr/>
            </p:nvSpPr>
            <p:spPr>
              <a:xfrm>
                <a:off x="4713013" y="3021362"/>
                <a:ext cx="10384" cy="9465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9465" extrusionOk="0">
                    <a:moveTo>
                      <a:pt x="6887" y="9465"/>
                    </a:moveTo>
                    <a:cubicBezTo>
                      <a:pt x="6171" y="9465"/>
                      <a:pt x="5455" y="9227"/>
                      <a:pt x="4834" y="8797"/>
                    </a:cubicBezTo>
                    <a:lnTo>
                      <a:pt x="1444" y="6314"/>
                    </a:lnTo>
                    <a:cubicBezTo>
                      <a:pt x="-132" y="5168"/>
                      <a:pt x="-466" y="3020"/>
                      <a:pt x="680" y="1444"/>
                    </a:cubicBezTo>
                    <a:cubicBezTo>
                      <a:pt x="1826" y="-132"/>
                      <a:pt x="3975" y="-466"/>
                      <a:pt x="5550" y="680"/>
                    </a:cubicBezTo>
                    <a:lnTo>
                      <a:pt x="8940" y="3163"/>
                    </a:lnTo>
                    <a:cubicBezTo>
                      <a:pt x="10516" y="4309"/>
                      <a:pt x="10850" y="6457"/>
                      <a:pt x="9704" y="8033"/>
                    </a:cubicBezTo>
                    <a:cubicBezTo>
                      <a:pt x="9036" y="8988"/>
                      <a:pt x="7985" y="9465"/>
                      <a:pt x="6887" y="94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4" name="Google Shape;3714;p45"/>
              <p:cNvSpPr/>
              <p:nvPr/>
            </p:nvSpPr>
            <p:spPr>
              <a:xfrm>
                <a:off x="4761232" y="2926623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7514" y="8278"/>
                    </a:moveTo>
                    <a:cubicBezTo>
                      <a:pt x="7132" y="8278"/>
                      <a:pt x="6798" y="8231"/>
                      <a:pt x="6416" y="8087"/>
                    </a:cubicBezTo>
                    <a:lnTo>
                      <a:pt x="2405" y="6798"/>
                    </a:lnTo>
                    <a:cubicBezTo>
                      <a:pt x="591" y="6177"/>
                      <a:pt x="-412" y="4220"/>
                      <a:pt x="161" y="2405"/>
                    </a:cubicBezTo>
                    <a:cubicBezTo>
                      <a:pt x="782" y="591"/>
                      <a:pt x="2740" y="-412"/>
                      <a:pt x="4554" y="161"/>
                    </a:cubicBezTo>
                    <a:lnTo>
                      <a:pt x="8565" y="1450"/>
                    </a:lnTo>
                    <a:cubicBezTo>
                      <a:pt x="10379" y="2071"/>
                      <a:pt x="11382" y="4029"/>
                      <a:pt x="10809" y="5843"/>
                    </a:cubicBezTo>
                    <a:cubicBezTo>
                      <a:pt x="10332" y="7323"/>
                      <a:pt x="8947" y="8231"/>
                      <a:pt x="7514" y="823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5" name="Google Shape;3715;p45"/>
              <p:cNvSpPr/>
              <p:nvPr/>
            </p:nvSpPr>
            <p:spPr>
              <a:xfrm>
                <a:off x="4777914" y="2821594"/>
                <a:ext cx="11173" cy="6971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6971" extrusionOk="0">
                    <a:moveTo>
                      <a:pt x="7687" y="6971"/>
                    </a:moveTo>
                    <a:lnTo>
                      <a:pt x="3486" y="6971"/>
                    </a:lnTo>
                    <a:cubicBezTo>
                      <a:pt x="1576" y="6971"/>
                      <a:pt x="0" y="5396"/>
                      <a:pt x="0" y="3486"/>
                    </a:cubicBezTo>
                    <a:cubicBezTo>
                      <a:pt x="0" y="1576"/>
                      <a:pt x="1576" y="0"/>
                      <a:pt x="3486" y="0"/>
                    </a:cubicBezTo>
                    <a:lnTo>
                      <a:pt x="7687" y="0"/>
                    </a:lnTo>
                    <a:cubicBezTo>
                      <a:pt x="9597" y="0"/>
                      <a:pt x="11173" y="1576"/>
                      <a:pt x="11173" y="3486"/>
                    </a:cubicBezTo>
                    <a:cubicBezTo>
                      <a:pt x="11173" y="5396"/>
                      <a:pt x="9597" y="6971"/>
                      <a:pt x="7687" y="697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6" name="Google Shape;3716;p45"/>
              <p:cNvSpPr/>
              <p:nvPr/>
            </p:nvSpPr>
            <p:spPr>
              <a:xfrm>
                <a:off x="4761280" y="2715337"/>
                <a:ext cx="10970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10970" h="8278" extrusionOk="0">
                    <a:moveTo>
                      <a:pt x="3456" y="8231"/>
                    </a:moveTo>
                    <a:cubicBezTo>
                      <a:pt x="1976" y="8231"/>
                      <a:pt x="639" y="7276"/>
                      <a:pt x="161" y="5843"/>
                    </a:cubicBezTo>
                    <a:cubicBezTo>
                      <a:pt x="-412" y="4029"/>
                      <a:pt x="591" y="2023"/>
                      <a:pt x="2405" y="1450"/>
                    </a:cubicBezTo>
                    <a:lnTo>
                      <a:pt x="6416" y="161"/>
                    </a:lnTo>
                    <a:cubicBezTo>
                      <a:pt x="8231" y="-412"/>
                      <a:pt x="10236" y="591"/>
                      <a:pt x="10809" y="2405"/>
                    </a:cubicBezTo>
                    <a:cubicBezTo>
                      <a:pt x="11382" y="4220"/>
                      <a:pt x="10379" y="6225"/>
                      <a:pt x="8565" y="6798"/>
                    </a:cubicBezTo>
                    <a:lnTo>
                      <a:pt x="4554" y="8087"/>
                    </a:lnTo>
                    <a:cubicBezTo>
                      <a:pt x="4220" y="8183"/>
                      <a:pt x="3838" y="8278"/>
                      <a:pt x="3456" y="8278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7" name="Google Shape;3717;p45"/>
              <p:cNvSpPr/>
              <p:nvPr/>
            </p:nvSpPr>
            <p:spPr>
              <a:xfrm>
                <a:off x="4712979" y="2619342"/>
                <a:ext cx="10357" cy="9445"/>
              </a:xfrm>
              <a:custGeom>
                <a:avLst/>
                <a:gdLst/>
                <a:ahLst/>
                <a:cxnLst/>
                <a:rect l="l" t="t" r="r" b="b"/>
                <a:pathLst>
                  <a:path w="10357" h="9445" extrusionOk="0">
                    <a:moveTo>
                      <a:pt x="3483" y="9445"/>
                    </a:moveTo>
                    <a:cubicBezTo>
                      <a:pt x="2385" y="9445"/>
                      <a:pt x="1335" y="8968"/>
                      <a:pt x="666" y="8012"/>
                    </a:cubicBezTo>
                    <a:cubicBezTo>
                      <a:pt x="-480" y="6437"/>
                      <a:pt x="-98" y="4288"/>
                      <a:pt x="1430" y="3142"/>
                    </a:cubicBezTo>
                    <a:lnTo>
                      <a:pt x="4820" y="659"/>
                    </a:lnTo>
                    <a:cubicBezTo>
                      <a:pt x="6348" y="-439"/>
                      <a:pt x="8545" y="-152"/>
                      <a:pt x="9691" y="1423"/>
                    </a:cubicBezTo>
                    <a:cubicBezTo>
                      <a:pt x="10837" y="2999"/>
                      <a:pt x="10455" y="5148"/>
                      <a:pt x="8927" y="6294"/>
                    </a:cubicBezTo>
                    <a:lnTo>
                      <a:pt x="5537" y="8776"/>
                    </a:lnTo>
                    <a:cubicBezTo>
                      <a:pt x="4916" y="9206"/>
                      <a:pt x="4200" y="9445"/>
                      <a:pt x="3483" y="94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8" name="Google Shape;3718;p45"/>
              <p:cNvSpPr/>
              <p:nvPr/>
            </p:nvSpPr>
            <p:spPr>
              <a:xfrm>
                <a:off x="4637810" y="2543293"/>
                <a:ext cx="947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0338" extrusionOk="0">
                    <a:moveTo>
                      <a:pt x="3497" y="10339"/>
                    </a:moveTo>
                    <a:cubicBezTo>
                      <a:pt x="2781" y="10339"/>
                      <a:pt x="2065" y="10100"/>
                      <a:pt x="1444" y="9670"/>
                    </a:cubicBezTo>
                    <a:cubicBezTo>
                      <a:pt x="-132" y="8524"/>
                      <a:pt x="-466" y="6375"/>
                      <a:pt x="680" y="4800"/>
                    </a:cubicBezTo>
                    <a:lnTo>
                      <a:pt x="3163" y="1409"/>
                    </a:lnTo>
                    <a:cubicBezTo>
                      <a:pt x="4309" y="-118"/>
                      <a:pt x="6457" y="-453"/>
                      <a:pt x="8033" y="646"/>
                    </a:cubicBezTo>
                    <a:cubicBezTo>
                      <a:pt x="9609" y="1792"/>
                      <a:pt x="9943" y="3940"/>
                      <a:pt x="8797" y="5516"/>
                    </a:cubicBezTo>
                    <a:lnTo>
                      <a:pt x="6314" y="8906"/>
                    </a:lnTo>
                    <a:cubicBezTo>
                      <a:pt x="5646" y="9861"/>
                      <a:pt x="4595" y="10339"/>
                      <a:pt x="3497" y="10339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9" name="Google Shape;3719;p45"/>
              <p:cNvSpPr/>
              <p:nvPr/>
            </p:nvSpPr>
            <p:spPr>
              <a:xfrm>
                <a:off x="4543023" y="2494358"/>
                <a:ext cx="8248" cy="10999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0999" extrusionOk="0">
                    <a:moveTo>
                      <a:pt x="3504" y="11000"/>
                    </a:moveTo>
                    <a:cubicBezTo>
                      <a:pt x="3169" y="11000"/>
                      <a:pt x="2787" y="10952"/>
                      <a:pt x="2405" y="10809"/>
                    </a:cubicBezTo>
                    <a:cubicBezTo>
                      <a:pt x="591" y="10236"/>
                      <a:pt x="-412" y="8231"/>
                      <a:pt x="161" y="6416"/>
                    </a:cubicBezTo>
                    <a:lnTo>
                      <a:pt x="1450" y="2405"/>
                    </a:lnTo>
                    <a:cubicBezTo>
                      <a:pt x="2023" y="591"/>
                      <a:pt x="4029" y="-412"/>
                      <a:pt x="5843" y="161"/>
                    </a:cubicBezTo>
                    <a:cubicBezTo>
                      <a:pt x="7658" y="734"/>
                      <a:pt x="8660" y="2739"/>
                      <a:pt x="8087" y="4554"/>
                    </a:cubicBezTo>
                    <a:lnTo>
                      <a:pt x="6798" y="8565"/>
                    </a:lnTo>
                    <a:cubicBezTo>
                      <a:pt x="6321" y="10045"/>
                      <a:pt x="4936" y="10952"/>
                      <a:pt x="3504" y="1095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3720" name="Google Shape;3720;p45"/>
          <p:cNvCxnSpPr/>
          <p:nvPr/>
        </p:nvCxnSpPr>
        <p:spPr>
          <a:xfrm>
            <a:off x="4591225" y="322325"/>
            <a:ext cx="0" cy="5931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1" name="Google Shape;3721;p45"/>
          <p:cNvSpPr/>
          <p:nvPr/>
        </p:nvSpPr>
        <p:spPr>
          <a:xfrm>
            <a:off x="4369398" y="489723"/>
            <a:ext cx="405000" cy="425700"/>
          </a:xfrm>
          <a:prstGeom prst="star10">
            <a:avLst>
              <a:gd name="adj" fmla="val 15292"/>
              <a:gd name="hf" fmla="val 10514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2" name="Google Shape;3722;p45"/>
          <p:cNvSpPr/>
          <p:nvPr/>
        </p:nvSpPr>
        <p:spPr>
          <a:xfrm rot="-2700000">
            <a:off x="1647928" y="2794884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3" name="Google Shape;3723;p45"/>
          <p:cNvSpPr/>
          <p:nvPr/>
        </p:nvSpPr>
        <p:spPr>
          <a:xfrm rot="-2700000">
            <a:off x="1392107" y="2694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4" name="Google Shape;3724;p45"/>
          <p:cNvSpPr/>
          <p:nvPr/>
        </p:nvSpPr>
        <p:spPr>
          <a:xfrm rot="-2700000">
            <a:off x="1692670" y="250307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5" name="Google Shape;3725;p45"/>
          <p:cNvSpPr/>
          <p:nvPr/>
        </p:nvSpPr>
        <p:spPr>
          <a:xfrm rot="-2700000">
            <a:off x="7102620" y="2016127"/>
            <a:ext cx="96616" cy="96616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6" name="Google Shape;3726;p45"/>
          <p:cNvSpPr/>
          <p:nvPr/>
        </p:nvSpPr>
        <p:spPr>
          <a:xfrm rot="-2700000">
            <a:off x="6814753" y="1771509"/>
            <a:ext cx="186084" cy="186084"/>
          </a:xfrm>
          <a:custGeom>
            <a:avLst/>
            <a:gdLst/>
            <a:ahLst/>
            <a:cxnLst/>
            <a:rect l="l" t="t" r="r" b="b"/>
            <a:pathLst>
              <a:path w="69712" h="69712" extrusionOk="0">
                <a:moveTo>
                  <a:pt x="69712" y="34856"/>
                </a:moveTo>
                <a:cubicBezTo>
                  <a:pt x="69712" y="54107"/>
                  <a:pt x="54107" y="69712"/>
                  <a:pt x="34856" y="69712"/>
                </a:cubicBezTo>
                <a:cubicBezTo>
                  <a:pt x="15606" y="69712"/>
                  <a:pt x="0" y="54107"/>
                  <a:pt x="0" y="34856"/>
                </a:cubicBezTo>
                <a:cubicBezTo>
                  <a:pt x="0" y="15606"/>
                  <a:pt x="15606" y="0"/>
                  <a:pt x="34856" y="0"/>
                </a:cubicBezTo>
                <a:cubicBezTo>
                  <a:pt x="54107" y="0"/>
                  <a:pt x="69712" y="15606"/>
                  <a:pt x="69712" y="34856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 Year's Day by Slidesgo">
  <a:themeElements>
    <a:clrScheme name="Simple Light">
      <a:dk1>
        <a:srgbClr val="FAB627"/>
      </a:dk1>
      <a:lt1>
        <a:srgbClr val="3B3B3B"/>
      </a:lt1>
      <a:dk2>
        <a:srgbClr val="FAFAF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WPS Presentation</Application>
  <PresentationFormat/>
  <Paragraphs>98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SimSun</vt:lpstr>
      <vt:lpstr>Wingdings</vt:lpstr>
      <vt:lpstr>Arial</vt:lpstr>
      <vt:lpstr>Croissant One</vt:lpstr>
      <vt:lpstr>DM Sans</vt:lpstr>
      <vt:lpstr>Calibri</vt:lpstr>
      <vt:lpstr>Didact Gothic</vt:lpstr>
      <vt:lpstr>Segoe Print</vt:lpstr>
      <vt:lpstr>DM Serif Display</vt:lpstr>
      <vt:lpstr>Nunito Light</vt:lpstr>
      <vt:lpstr>Montserrat ExtraBold</vt:lpstr>
      <vt:lpstr>Arimo</vt:lpstr>
      <vt:lpstr>Arimo SemiBold</vt:lpstr>
      <vt:lpstr>Arimo Medium</vt:lpstr>
      <vt:lpstr>Pacifico</vt:lpstr>
      <vt:lpstr>Microsoft YaHei</vt:lpstr>
      <vt:lpstr>Arial Unicode MS</vt:lpstr>
      <vt:lpstr>New Year's Day by Slidesgo</vt:lpstr>
      <vt:lpstr>NGƯỜI HÀ NỘI ĂN TẾT</vt:lpstr>
      <vt:lpstr>BỐ CỤC</vt:lpstr>
      <vt:lpstr>Phần 1</vt:lpstr>
      <vt:lpstr>         Phần 1  Giới thiệu bản thân</vt:lpstr>
      <vt:lpstr>Phần 2</vt:lpstr>
      <vt:lpstr> </vt:lpstr>
      <vt:lpstr>SƠ LƯỢC VỀ SẢN PHẨM</vt:lpstr>
      <vt:lpstr>Giai đoạn làm sản phẩm</vt:lpstr>
      <vt:lpstr>Phần 3</vt:lpstr>
      <vt:lpstr>DEMO SẢN PHẨM</vt:lpstr>
      <vt:lpstr>Phần 4</vt:lpstr>
      <vt:lpstr> ĐÁNH GIÁ </vt:lpstr>
      <vt:lpstr>CHÚC MỪNG NĂM MỚI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SẢN PHẨM CUỐI KHÓA</dc:title>
  <dc:creator/>
  <cp:lastModifiedBy>ADMIN</cp:lastModifiedBy>
  <cp:revision>1</cp:revision>
  <dcterms:created xsi:type="dcterms:W3CDTF">2024-01-27T17:06:08Z</dcterms:created>
  <dcterms:modified xsi:type="dcterms:W3CDTF">2024-01-27T17:06:09Z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267F9553974E4ACD9C88FC010D26891D_12</vt:lpwstr>
  </property>
  <property fmtid="{D5CDD505-2E9C-101B-9397-08002B2CF9AE}" pid="3" name="KSOProductBuildVer">
    <vt:lpwstr>1033-12.2.0.13431</vt:lpwstr>
  </property>
</Properties>
</file>